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media/image15.jpg" ContentType="image/png"/>
  <Override PartName="/ppt/media/image16.jpg" ContentType="image/png"/>
  <Override PartName="/ppt/media/image20.jpg" ContentType="image/png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ppt/changesInfos/changesInfo1.xml" ContentType="application/vnd.ms-powerpoint.changesinfo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</Types>
</file>

<file path=_rels/.rels><?xml version="1.0" encoding="UTF-8"?>
<Relationships xmlns="http://schemas.openxmlformats.org/package/2006/relationships"><Relationship Id="rId1" Type="http://schemas.openxmlformats.org/officeDocument/2006/relationships/officeDocument" Target="ppt/presentation.xml"></Relationship><Relationship Id="rId2" Type="http://schemas.openxmlformats.org/package/2006/relationships/metadata/core-properties" Target="docProps/core.xml"></Relationship><Relationship Id="rId3" Type="http://schemas.openxmlformats.org/officeDocument/2006/relationships/extended-properties" Target="docProps/app.xml"></Relationship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saveSubsetFonts="1">
  <p:sldMasterIdLst>
    <p:sldMasterId id="2147483690" r:id="rId15"/>
  </p:sldMasterIdLst>
  <p:sldIdLst>
    <p:sldId id="295" r:id="rId17"/>
    <p:sldId id="297" r:id="rId18"/>
    <p:sldId id="296" r:id="rId19"/>
    <p:sldId id="294" r:id="rId20"/>
    <p:sldId id="304" r:id="rId21"/>
    <p:sldId id="305" r:id="rId22"/>
    <p:sldId id="302" r:id="rId23"/>
    <p:sldId id="281" r:id="rId24"/>
    <p:sldId id="282" r:id="rId25"/>
    <p:sldId id="283" r:id="rId26"/>
    <p:sldId id="284" r:id="rId27"/>
    <p:sldId id="292" r:id="rId28"/>
    <p:sldId id="285" r:id="rId29"/>
    <p:sldId id="286" r:id="rId30"/>
    <p:sldId id="291" r:id="rId31"/>
    <p:sldId id="258" r:id="rId32"/>
    <p:sldId id="264" r:id="rId33"/>
    <p:sldId id="265" r:id="rId34"/>
    <p:sldId id="266" r:id="rId35"/>
    <p:sldId id="301" r:id="rId36"/>
    <p:sldId id="307" r:id="rId37"/>
    <p:sldId id="303" r:id="rId38"/>
    <p:sldId id="308" r:id="rId39"/>
    <p:sldId id="279" r:id="rId40"/>
    <p:sldId id="260" r:id="rId41"/>
    <p:sldId id="268" r:id="rId42"/>
    <p:sldId id="267" r:id="rId43"/>
    <p:sldId id="269" r:id="rId44"/>
    <p:sldId id="271" r:id="rId45"/>
    <p:sldId id="270" r:id="rId46"/>
    <p:sldId id="261" r:id="rId47"/>
    <p:sldId id="275" r:id="rId48"/>
    <p:sldId id="277" r:id="rId49"/>
    <p:sldId id="278" r:id="rId50"/>
    <p:sldId id="280" r:id="rId51"/>
    <p:sldId id="273" r:id="rId52"/>
    <p:sldId id="272" r:id="rId53"/>
    <p:sldId id="257" r:id="rId54"/>
    <p:sldId id="259" r:id="rId55"/>
    <p:sldId id="262" r:id="rId5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</p:extLst>
  </p:showPr>
  <p:clrMru>
    <a:srgbClr val="EB6D00"/>
  </p:clrMru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6390F7B-0B21-4E3D-BCD9-C5324209130E}" v="38" dt="2022-07-05T09:20:55.595"/>
    <p1510:client id="{148F4B96-6E59-40FA-A218-6295DF8A10C9}" v="65" dt="2022-07-05T05:53:48.947"/>
    <p1510:client id="{287B918A-17C4-480F-ABA5-3585AF9EC938}" v="97" dt="2022-07-06T05:59:58.493"/>
    <p1510:client id="{292342E8-CD7F-4D3E-A51B-184374CB61DA}" v="1081" dt="2022-07-06T07:09:32.299"/>
    <p1510:client id="{3D8258C1-4A68-4FF3-A84C-6190A22B0BE9}" v="54" dt="2022-07-05T06:24:10.579"/>
    <p1510:client id="{870AB306-8541-4256-993E-588DAF3A902E}" v="43" dt="2022-07-05T06:45:33.332"/>
    <p1510:client id="{8B1DEB85-8C47-40C1-811E-411A11677E7B}" v="5" dt="2022-07-04T08:07:48.124"/>
    <p1510:client id="{9FE5DA74-61D8-4C91-8132-FE4E2EDDBCD5}" v="8" dt="2022-07-05T05:28:00.907"/>
    <p1510:client id="{BF958E13-905F-4EFF-969D-CB3A4A112E45}" v="32" dt="2022-07-06T09:11:54.230"/>
    <p1510:client id="{F1CAB26F-50B6-4A3D-8DDA-7F063686BE0B}" v="486" dt="2022-07-04T06:50:13.42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View">
  <p:normalViewPr>
    <p:restoredLeft sz="15620"/>
    <p:restoredTop sz="94660"/>
  </p:normalViewPr>
  <p:slideViewPr>
    <p:cSldViewPr snapToGrid="0" snapToObjects="1">
      <p:cViewPr varScale="1">
        <p:scale>
          <a:sx n="109" d="100"/>
          <a:sy n="109" d="100"/>
        </p:scale>
        <p:origin x="6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?>
<Relationships xmlns="http://schemas.openxmlformats.org/package/2006/relationships"><Relationship Id="rId1" Type="http://schemas.microsoft.com/office/2015/10/relationships/revisionInfo" Target="revisionInfo.xml"></Relationship><Relationship Id="rId2" Type="http://schemas.microsoft.com/office/2016/11/relationships/changesInfo" Target="changesInfos/changesInfo1.xml"></Relationship><Relationship Id="rId3" Type="http://schemas.openxmlformats.org/officeDocument/2006/relationships/tableStyles" Target="tableStyles.xml"></Relationship><Relationship Id="rId15" Type="http://schemas.openxmlformats.org/officeDocument/2006/relationships/slideMaster" Target="slideMasters/slideMaster1.xml"></Relationship><Relationship Id="rId16" Type="http://schemas.openxmlformats.org/officeDocument/2006/relationships/theme" Target="theme/theme1.xml"></Relationship><Relationship Id="rId17" Type="http://schemas.openxmlformats.org/officeDocument/2006/relationships/slide" Target="slides/slide1.xml"></Relationship><Relationship Id="rId18" Type="http://schemas.openxmlformats.org/officeDocument/2006/relationships/slide" Target="slides/slide2.xml"></Relationship><Relationship Id="rId19" Type="http://schemas.openxmlformats.org/officeDocument/2006/relationships/slide" Target="slides/slide3.xml"></Relationship><Relationship Id="rId20" Type="http://schemas.openxmlformats.org/officeDocument/2006/relationships/slide" Target="slides/slide4.xml"></Relationship><Relationship Id="rId21" Type="http://schemas.openxmlformats.org/officeDocument/2006/relationships/slide" Target="slides/slide5.xml"></Relationship><Relationship Id="rId22" Type="http://schemas.openxmlformats.org/officeDocument/2006/relationships/slide" Target="slides/slide6.xml"></Relationship><Relationship Id="rId23" Type="http://schemas.openxmlformats.org/officeDocument/2006/relationships/slide" Target="slides/slide7.xml"></Relationship><Relationship Id="rId24" Type="http://schemas.openxmlformats.org/officeDocument/2006/relationships/slide" Target="slides/slide8.xml"></Relationship><Relationship Id="rId25" Type="http://schemas.openxmlformats.org/officeDocument/2006/relationships/slide" Target="slides/slide9.xml"></Relationship><Relationship Id="rId26" Type="http://schemas.openxmlformats.org/officeDocument/2006/relationships/slide" Target="slides/slide10.xml"></Relationship><Relationship Id="rId27" Type="http://schemas.openxmlformats.org/officeDocument/2006/relationships/slide" Target="slides/slide11.xml"></Relationship><Relationship Id="rId28" Type="http://schemas.openxmlformats.org/officeDocument/2006/relationships/slide" Target="slides/slide12.xml"></Relationship><Relationship Id="rId29" Type="http://schemas.openxmlformats.org/officeDocument/2006/relationships/slide" Target="slides/slide13.xml"></Relationship><Relationship Id="rId30" Type="http://schemas.openxmlformats.org/officeDocument/2006/relationships/slide" Target="slides/slide14.xml"></Relationship><Relationship Id="rId31" Type="http://schemas.openxmlformats.org/officeDocument/2006/relationships/slide" Target="slides/slide15.xml"></Relationship><Relationship Id="rId32" Type="http://schemas.openxmlformats.org/officeDocument/2006/relationships/slide" Target="slides/slide16.xml"></Relationship><Relationship Id="rId33" Type="http://schemas.openxmlformats.org/officeDocument/2006/relationships/slide" Target="slides/slide17.xml"></Relationship><Relationship Id="rId34" Type="http://schemas.openxmlformats.org/officeDocument/2006/relationships/slide" Target="slides/slide18.xml"></Relationship><Relationship Id="rId35" Type="http://schemas.openxmlformats.org/officeDocument/2006/relationships/slide" Target="slides/slide19.xml"></Relationship><Relationship Id="rId36" Type="http://schemas.openxmlformats.org/officeDocument/2006/relationships/slide" Target="slides/slide20.xml"></Relationship><Relationship Id="rId37" Type="http://schemas.openxmlformats.org/officeDocument/2006/relationships/slide" Target="slides/slide21.xml"></Relationship><Relationship Id="rId38" Type="http://schemas.openxmlformats.org/officeDocument/2006/relationships/slide" Target="slides/slide22.xml"></Relationship><Relationship Id="rId39" Type="http://schemas.openxmlformats.org/officeDocument/2006/relationships/slide" Target="slides/slide23.xml"></Relationship><Relationship Id="rId40" Type="http://schemas.openxmlformats.org/officeDocument/2006/relationships/slide" Target="slides/slide24.xml"></Relationship><Relationship Id="rId41" Type="http://schemas.openxmlformats.org/officeDocument/2006/relationships/slide" Target="slides/slide25.xml"></Relationship><Relationship Id="rId42" Type="http://schemas.openxmlformats.org/officeDocument/2006/relationships/slide" Target="slides/slide26.xml"></Relationship><Relationship Id="rId43" Type="http://schemas.openxmlformats.org/officeDocument/2006/relationships/slide" Target="slides/slide27.xml"></Relationship><Relationship Id="rId44" Type="http://schemas.openxmlformats.org/officeDocument/2006/relationships/slide" Target="slides/slide28.xml"></Relationship><Relationship Id="rId45" Type="http://schemas.openxmlformats.org/officeDocument/2006/relationships/slide" Target="slides/slide29.xml"></Relationship><Relationship Id="rId46" Type="http://schemas.openxmlformats.org/officeDocument/2006/relationships/slide" Target="slides/slide30.xml"></Relationship><Relationship Id="rId47" Type="http://schemas.openxmlformats.org/officeDocument/2006/relationships/slide" Target="slides/slide31.xml"></Relationship><Relationship Id="rId48" Type="http://schemas.openxmlformats.org/officeDocument/2006/relationships/slide" Target="slides/slide32.xml"></Relationship><Relationship Id="rId49" Type="http://schemas.openxmlformats.org/officeDocument/2006/relationships/slide" Target="slides/slide33.xml"></Relationship><Relationship Id="rId50" Type="http://schemas.openxmlformats.org/officeDocument/2006/relationships/slide" Target="slides/slide34.xml"></Relationship><Relationship Id="rId51" Type="http://schemas.openxmlformats.org/officeDocument/2006/relationships/slide" Target="slides/slide35.xml"></Relationship><Relationship Id="rId52" Type="http://schemas.openxmlformats.org/officeDocument/2006/relationships/slide" Target="slides/slide36.xml"></Relationship><Relationship Id="rId53" Type="http://schemas.openxmlformats.org/officeDocument/2006/relationships/slide" Target="slides/slide37.xml"></Relationship><Relationship Id="rId54" Type="http://schemas.openxmlformats.org/officeDocument/2006/relationships/slide" Target="slides/slide38.xml"></Relationship><Relationship Id="rId55" Type="http://schemas.openxmlformats.org/officeDocument/2006/relationships/slide" Target="slides/slide39.xml"></Relationship><Relationship Id="rId56" Type="http://schemas.openxmlformats.org/officeDocument/2006/relationships/slide" Target="slides/slide40.xml"></Relationship><Relationship Id="rId57" Type="http://schemas.openxmlformats.org/officeDocument/2006/relationships/viewProps" Target="viewProps.xml"></Relationship><Relationship Id="rId58" Type="http://schemas.openxmlformats.org/officeDocument/2006/relationships/presProps" Target="presProps.xml"></Relationship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EE YEJIN" userId="3834cf434ca5d497" providerId="Windows Live" clId="Web-{8B1DEB85-8C47-40C1-811E-411A11677E7B}"/>
    <pc:docChg chg="modSld">
      <pc:chgData name="LEE YEJIN" userId="3834cf434ca5d497" providerId="Windows Live" clId="Web-{8B1DEB85-8C47-40C1-811E-411A11677E7B}" dt="2022-07-04T08:07:48.124" v="3" actId="20577"/>
      <pc:docMkLst>
        <pc:docMk/>
      </pc:docMkLst>
      <pc:sldChg chg="modSp">
        <pc:chgData name="LEE YEJIN" userId="3834cf434ca5d497" providerId="Windows Live" clId="Web-{8B1DEB85-8C47-40C1-811E-411A11677E7B}" dt="2022-07-04T08:07:48.124" v="3" actId="20577"/>
        <pc:sldMkLst>
          <pc:docMk/>
          <pc:sldMk cId="3569210928" sldId="256"/>
        </pc:sldMkLst>
        <pc:spChg chg="mod">
          <ac:chgData name="LEE YEJIN" userId="3834cf434ca5d497" providerId="Windows Live" clId="Web-{8B1DEB85-8C47-40C1-811E-411A11677E7B}" dt="2022-07-04T08:07:48.124" v="3" actId="20577"/>
          <ac:spMkLst>
            <pc:docMk/>
            <pc:sldMk cId="3569210928" sldId="256"/>
            <ac:spMk id="3" creationId="{00000000-0000-0000-0000-000000000000}"/>
          </ac:spMkLst>
        </pc:spChg>
      </pc:sldChg>
    </pc:docChg>
  </pc:docChgLst>
  <pc:docChgLst>
    <pc:chgData name="LEE YEJIN" userId="3834cf434ca5d497" providerId="Windows Live" clId="Web-{870AB306-8541-4256-993E-588DAF3A902E}"/>
    <pc:docChg chg="addSld delSld modSld">
      <pc:chgData name="LEE YEJIN" userId="3834cf434ca5d497" providerId="Windows Live" clId="Web-{870AB306-8541-4256-993E-588DAF3A902E}" dt="2022-07-05T06:45:33.332" v="36"/>
      <pc:docMkLst>
        <pc:docMk/>
      </pc:docMkLst>
      <pc:sldChg chg="addSp delSp modSp">
        <pc:chgData name="LEE YEJIN" userId="3834cf434ca5d497" providerId="Windows Live" clId="Web-{870AB306-8541-4256-993E-588DAF3A902E}" dt="2022-07-05T06:42:49.297" v="10" actId="20577"/>
        <pc:sldMkLst>
          <pc:docMk/>
          <pc:sldMk cId="1736182675" sldId="263"/>
        </pc:sldMkLst>
        <pc:spChg chg="mod">
          <ac:chgData name="LEE YEJIN" userId="3834cf434ca5d497" providerId="Windows Live" clId="Web-{870AB306-8541-4256-993E-588DAF3A902E}" dt="2022-07-05T06:42:49.297" v="10" actId="20577"/>
          <ac:spMkLst>
            <pc:docMk/>
            <pc:sldMk cId="1736182675" sldId="263"/>
            <ac:spMk id="2" creationId="{00000000-0000-0000-0000-000000000000}"/>
          </ac:spMkLst>
        </pc:spChg>
        <pc:spChg chg="mod">
          <ac:chgData name="LEE YEJIN" userId="3834cf434ca5d497" providerId="Windows Live" clId="Web-{870AB306-8541-4256-993E-588DAF3A902E}" dt="2022-07-05T06:42:27.843" v="4" actId="20577"/>
          <ac:spMkLst>
            <pc:docMk/>
            <pc:sldMk cId="1736182675" sldId="263"/>
            <ac:spMk id="3" creationId="{00000000-0000-0000-0000-000000000000}"/>
          </ac:spMkLst>
        </pc:spChg>
        <pc:spChg chg="add del mod">
          <ac:chgData name="LEE YEJIN" userId="3834cf434ca5d497" providerId="Windows Live" clId="Web-{870AB306-8541-4256-993E-588DAF3A902E}" dt="2022-07-05T06:42:36.687" v="7"/>
          <ac:spMkLst>
            <pc:docMk/>
            <pc:sldMk cId="1736182675" sldId="263"/>
            <ac:spMk id="4" creationId="{11471B3A-15D3-D580-7B5C-5E4EF88E4542}"/>
          </ac:spMkLst>
        </pc:spChg>
      </pc:sldChg>
      <pc:sldChg chg="addSp delSp new">
        <pc:chgData name="LEE YEJIN" userId="3834cf434ca5d497" providerId="Windows Live" clId="Web-{870AB306-8541-4256-993E-588DAF3A902E}" dt="2022-07-05T06:45:33.332" v="36"/>
        <pc:sldMkLst>
          <pc:docMk/>
          <pc:sldMk cId="1011678316" sldId="264"/>
        </pc:sldMkLst>
        <pc:picChg chg="add del">
          <ac:chgData name="LEE YEJIN" userId="3834cf434ca5d497" providerId="Windows Live" clId="Web-{870AB306-8541-4256-993E-588DAF3A902E}" dt="2022-07-05T06:45:33.332" v="36"/>
          <ac:picMkLst>
            <pc:docMk/>
            <pc:sldMk cId="1011678316" sldId="264"/>
            <ac:picMk id="5" creationId="{F38BA247-41AB-3F70-7925-D6EF273405B6}"/>
          </ac:picMkLst>
        </pc:picChg>
      </pc:sldChg>
      <pc:sldChg chg="addSp delSp modSp new del mod setBg">
        <pc:chgData name="LEE YEJIN" userId="3834cf434ca5d497" providerId="Windows Live" clId="Web-{870AB306-8541-4256-993E-588DAF3A902E}" dt="2022-07-05T06:44:50.018" v="33"/>
        <pc:sldMkLst>
          <pc:docMk/>
          <pc:sldMk cId="2587527481" sldId="264"/>
        </pc:sldMkLst>
        <pc:spChg chg="del">
          <ac:chgData name="LEE YEJIN" userId="3834cf434ca5d497" providerId="Windows Live" clId="Web-{870AB306-8541-4256-993E-588DAF3A902E}" dt="2022-07-05T06:43:23.313" v="20"/>
          <ac:spMkLst>
            <pc:docMk/>
            <pc:sldMk cId="2587527481" sldId="264"/>
            <ac:spMk id="2" creationId="{297D3FEE-A07A-BFD9-33F9-DB31C5B207DA}"/>
          </ac:spMkLst>
        </pc:spChg>
        <pc:spChg chg="del">
          <ac:chgData name="LEE YEJIN" userId="3834cf434ca5d497" providerId="Windows Live" clId="Web-{870AB306-8541-4256-993E-588DAF3A902E}" dt="2022-07-05T06:43:25.751" v="21"/>
          <ac:spMkLst>
            <pc:docMk/>
            <pc:sldMk cId="2587527481" sldId="264"/>
            <ac:spMk id="3" creationId="{7B204954-7CD5-AD40-E672-E0F59E044FD4}"/>
          </ac:spMkLst>
        </pc:spChg>
        <pc:spChg chg="add del">
          <ac:chgData name="LEE YEJIN" userId="3834cf434ca5d497" providerId="Windows Live" clId="Web-{870AB306-8541-4256-993E-588DAF3A902E}" dt="2022-07-05T06:43:19.751" v="19"/>
          <ac:spMkLst>
            <pc:docMk/>
            <pc:sldMk cId="2587527481" sldId="264"/>
            <ac:spMk id="5" creationId="{0B638E17-3413-A365-7B08-E905572BB05C}"/>
          </ac:spMkLst>
        </pc:spChg>
        <pc:spChg chg="add del">
          <ac:chgData name="LEE YEJIN" userId="3834cf434ca5d497" providerId="Windows Live" clId="Web-{870AB306-8541-4256-993E-588DAF3A902E}" dt="2022-07-05T06:43:19.751" v="18"/>
          <ac:spMkLst>
            <pc:docMk/>
            <pc:sldMk cId="2587527481" sldId="264"/>
            <ac:spMk id="7" creationId="{D6B01443-D190-B60B-3734-567FF594348A}"/>
          </ac:spMkLst>
        </pc:spChg>
        <pc:spChg chg="add del">
          <ac:chgData name="LEE YEJIN" userId="3834cf434ca5d497" providerId="Windows Live" clId="Web-{870AB306-8541-4256-993E-588DAF3A902E}" dt="2022-07-05T06:43:19.751" v="17"/>
          <ac:spMkLst>
            <pc:docMk/>
            <pc:sldMk cId="2587527481" sldId="264"/>
            <ac:spMk id="9" creationId="{07636757-C283-9DD3-4BC0-82FDFA36F005}"/>
          </ac:spMkLst>
        </pc:spChg>
        <pc:spChg chg="add mod">
          <ac:chgData name="LEE YEJIN" userId="3834cf434ca5d497" providerId="Windows Live" clId="Web-{870AB306-8541-4256-993E-588DAF3A902E}" dt="2022-07-05T06:44:23.143" v="28" actId="20577"/>
          <ac:spMkLst>
            <pc:docMk/>
            <pc:sldMk cId="2587527481" sldId="264"/>
            <ac:spMk id="13" creationId="{D826F5BA-91D3-84D7-40C4-4DE5A66B25C6}"/>
          </ac:spMkLst>
        </pc:spChg>
        <pc:spChg chg="add mod ord">
          <ac:chgData name="LEE YEJIN" userId="3834cf434ca5d497" providerId="Windows Live" clId="Web-{870AB306-8541-4256-993E-588DAF3A902E}" dt="2022-07-05T06:44:36.846" v="32" actId="20577"/>
          <ac:spMkLst>
            <pc:docMk/>
            <pc:sldMk cId="2587527481" sldId="264"/>
            <ac:spMk id="15" creationId="{A648E45E-1D44-587C-B95C-31FC1A236FA7}"/>
          </ac:spMkLst>
        </pc:spChg>
        <pc:spChg chg="add del">
          <ac:chgData name="LEE YEJIN" userId="3834cf434ca5d497" providerId="Windows Live" clId="Web-{870AB306-8541-4256-993E-588DAF3A902E}" dt="2022-07-05T06:43:47.736" v="26"/>
          <ac:spMkLst>
            <pc:docMk/>
            <pc:sldMk cId="2587527481" sldId="264"/>
            <ac:spMk id="17" creationId="{33BED1EA-E576-B298-81A3-D959CFE0685C}"/>
          </ac:spMkLst>
        </pc:spChg>
        <pc:spChg chg="add">
          <ac:chgData name="LEE YEJIN" userId="3834cf434ca5d497" providerId="Windows Live" clId="Web-{870AB306-8541-4256-993E-588DAF3A902E}" dt="2022-07-05T06:43:47.736" v="26"/>
          <ac:spMkLst>
            <pc:docMk/>
            <pc:sldMk cId="2587527481" sldId="264"/>
            <ac:spMk id="24" creationId="{23E547B5-89CF-4EC0-96DE-25771AED0799}"/>
          </ac:spMkLst>
        </pc:spChg>
        <pc:spChg chg="add">
          <ac:chgData name="LEE YEJIN" userId="3834cf434ca5d497" providerId="Windows Live" clId="Web-{870AB306-8541-4256-993E-588DAF3A902E}" dt="2022-07-05T06:43:47.736" v="26"/>
          <ac:spMkLst>
            <pc:docMk/>
            <pc:sldMk cId="2587527481" sldId="264"/>
            <ac:spMk id="26" creationId="{3F0B8CEB-8279-4E5E-A0CE-1FC9F71736F2}"/>
          </ac:spMkLst>
        </pc:spChg>
        <pc:picChg chg="add del">
          <ac:chgData name="LEE YEJIN" userId="3834cf434ca5d497" providerId="Windows Live" clId="Web-{870AB306-8541-4256-993E-588DAF3A902E}" dt="2022-07-05T06:43:19.751" v="16"/>
          <ac:picMkLst>
            <pc:docMk/>
            <pc:sldMk cId="2587527481" sldId="264"/>
            <ac:picMk id="11" creationId="{D64A12B4-B7BF-84C8-16C0-F1991C35BFD3}"/>
          </ac:picMkLst>
        </pc:picChg>
        <pc:picChg chg="add mod">
          <ac:chgData name="LEE YEJIN" userId="3834cf434ca5d497" providerId="Windows Live" clId="Web-{870AB306-8541-4256-993E-588DAF3A902E}" dt="2022-07-05T06:44:35.643" v="31" actId="14100"/>
          <ac:picMkLst>
            <pc:docMk/>
            <pc:sldMk cId="2587527481" sldId="264"/>
            <ac:picMk id="19" creationId="{33014312-09D3-1EB0-7CF0-3AF44FB347B3}"/>
          </ac:picMkLst>
        </pc:picChg>
      </pc:sldChg>
    </pc:docChg>
  </pc:docChgLst>
  <pc:docChgLst>
    <pc:chgData name="LEE YEJIN" userId="3834cf434ca5d497" providerId="Windows Live" clId="Web-{287B918A-17C4-480F-ABA5-3585AF9EC938}"/>
    <pc:docChg chg="addSld modSld">
      <pc:chgData name="LEE YEJIN" userId="3834cf434ca5d497" providerId="Windows Live" clId="Web-{287B918A-17C4-480F-ABA5-3585AF9EC938}" dt="2022-07-06T05:59:58.493" v="114"/>
      <pc:docMkLst>
        <pc:docMk/>
      </pc:docMkLst>
      <pc:sldChg chg="addSp modSp">
        <pc:chgData name="LEE YEJIN" userId="3834cf434ca5d497" providerId="Windows Live" clId="Web-{287B918A-17C4-480F-ABA5-3585AF9EC938}" dt="2022-07-06T05:48:27.852" v="93"/>
        <pc:sldMkLst>
          <pc:docMk/>
          <pc:sldMk cId="1274633157" sldId="268"/>
        </pc:sldMkLst>
        <pc:spChg chg="add">
          <ac:chgData name="LEE YEJIN" userId="3834cf434ca5d497" providerId="Windows Live" clId="Web-{287B918A-17C4-480F-ABA5-3585AF9EC938}" dt="2022-07-06T05:48:27.852" v="93"/>
          <ac:spMkLst>
            <pc:docMk/>
            <pc:sldMk cId="1274633157" sldId="268"/>
            <ac:spMk id="12" creationId="{6C4028FD-8BAA-4A19-BFDE-594D991B7552}"/>
          </ac:spMkLst>
        </pc:spChg>
        <pc:graphicFrameChg chg="mod modGraphic">
          <ac:chgData name="LEE YEJIN" userId="3834cf434ca5d497" providerId="Windows Live" clId="Web-{287B918A-17C4-480F-ABA5-3585AF9EC938}" dt="2022-07-06T05:48:27.852" v="93"/>
          <ac:graphicFrameMkLst>
            <pc:docMk/>
            <pc:sldMk cId="1274633157" sldId="268"/>
            <ac:graphicFrameMk id="6" creationId="{04278D87-C106-F8CF-C766-4C007A4DA6D2}"/>
          </ac:graphicFrameMkLst>
        </pc:graphicFrameChg>
      </pc:sldChg>
      <pc:sldChg chg="addSp delSp modSp">
        <pc:chgData name="LEE YEJIN" userId="3834cf434ca5d497" providerId="Windows Live" clId="Web-{287B918A-17C4-480F-ABA5-3585AF9EC938}" dt="2022-07-06T05:59:58.493" v="114"/>
        <pc:sldMkLst>
          <pc:docMk/>
          <pc:sldMk cId="2137932073" sldId="271"/>
        </pc:sldMkLst>
        <pc:spChg chg="del">
          <ac:chgData name="LEE YEJIN" userId="3834cf434ca5d497" providerId="Windows Live" clId="Web-{287B918A-17C4-480F-ABA5-3585AF9EC938}" dt="2022-07-06T05:59:52.337" v="112"/>
          <ac:spMkLst>
            <pc:docMk/>
            <pc:sldMk cId="2137932073" sldId="271"/>
            <ac:spMk id="2" creationId="{F75F2BAD-1DC4-2C35-9D91-18D94FF37353}"/>
          </ac:spMkLst>
        </pc:spChg>
        <pc:spChg chg="del">
          <ac:chgData name="LEE YEJIN" userId="3834cf434ca5d497" providerId="Windows Live" clId="Web-{287B918A-17C4-480F-ABA5-3585AF9EC938}" dt="2022-07-06T05:59:54.931" v="113"/>
          <ac:spMkLst>
            <pc:docMk/>
            <pc:sldMk cId="2137932073" sldId="271"/>
            <ac:spMk id="3" creationId="{392234F9-9EE9-07B9-D4C0-21ECC8D24FC1}"/>
          </ac:spMkLst>
        </pc:spChg>
        <pc:spChg chg="add del mod">
          <ac:chgData name="LEE YEJIN" userId="3834cf434ca5d497" providerId="Windows Live" clId="Web-{287B918A-17C4-480F-ABA5-3585AF9EC938}" dt="2022-07-06T05:59:58.493" v="114"/>
          <ac:spMkLst>
            <pc:docMk/>
            <pc:sldMk cId="2137932073" sldId="271"/>
            <ac:spMk id="5" creationId="{770F5BA5-441B-0CC2-56E4-753EA3E3149A}"/>
          </ac:spMkLst>
        </pc:spChg>
      </pc:sldChg>
      <pc:sldChg chg="addSp delSp modSp new mod setBg">
        <pc:chgData name="LEE YEJIN" userId="3834cf434ca5d497" providerId="Windows Live" clId="Web-{287B918A-17C4-480F-ABA5-3585AF9EC938}" dt="2022-07-06T05:52:38.890" v="111" actId="20577"/>
        <pc:sldMkLst>
          <pc:docMk/>
          <pc:sldMk cId="742303237" sldId="279"/>
        </pc:sldMkLst>
        <pc:spChg chg="mod">
          <ac:chgData name="LEE YEJIN" userId="3834cf434ca5d497" providerId="Windows Live" clId="Web-{287B918A-17C4-480F-ABA5-3585AF9EC938}" dt="2022-07-06T05:47:11.100" v="91" actId="1076"/>
          <ac:spMkLst>
            <pc:docMk/>
            <pc:sldMk cId="742303237" sldId="279"/>
            <ac:spMk id="2" creationId="{05D03E3D-DA64-B4BA-453B-B3EBCECD5BA5}"/>
          </ac:spMkLst>
        </pc:spChg>
        <pc:spChg chg="del mod">
          <ac:chgData name="LEE YEJIN" userId="3834cf434ca5d497" providerId="Windows Live" clId="Web-{287B918A-17C4-480F-ABA5-3585AF9EC938}" dt="2022-07-06T05:46:24.912" v="85"/>
          <ac:spMkLst>
            <pc:docMk/>
            <pc:sldMk cId="742303237" sldId="279"/>
            <ac:spMk id="3" creationId="{08D57484-375B-0847-1148-AE4F9BD90F3F}"/>
          </ac:spMkLst>
        </pc:spChg>
        <pc:graphicFrameChg chg="add modGraphic">
          <ac:chgData name="LEE YEJIN" userId="3834cf434ca5d497" providerId="Windows Live" clId="Web-{287B918A-17C4-480F-ABA5-3585AF9EC938}" dt="2022-07-06T05:52:38.890" v="111" actId="20577"/>
          <ac:graphicFrameMkLst>
            <pc:docMk/>
            <pc:sldMk cId="742303237" sldId="279"/>
            <ac:graphicFrameMk id="5" creationId="{CC211DC6-2741-B0AA-E0E3-120E5B99B155}"/>
          </ac:graphicFrameMkLst>
        </pc:graphicFrameChg>
      </pc:sldChg>
    </pc:docChg>
  </pc:docChgLst>
  <pc:docChgLst>
    <pc:chgData name="LEE YEJIN" userId="3834cf434ca5d497" providerId="Windows Live" clId="Web-{BF958E13-905F-4EFF-969D-CB3A4A112E45}"/>
    <pc:docChg chg="delSld modSld">
      <pc:chgData name="LEE YEJIN" userId="3834cf434ca5d497" providerId="Windows Live" clId="Web-{BF958E13-905F-4EFF-969D-CB3A4A112E45}" dt="2022-07-06T09:11:54.230" v="28" actId="1076"/>
      <pc:docMkLst>
        <pc:docMk/>
      </pc:docMkLst>
      <pc:sldChg chg="modSp">
        <pc:chgData name="LEE YEJIN" userId="3834cf434ca5d497" providerId="Windows Live" clId="Web-{BF958E13-905F-4EFF-969D-CB3A4A112E45}" dt="2022-07-06T08:41:21.300" v="6" actId="20577"/>
        <pc:sldMkLst>
          <pc:docMk/>
          <pc:sldMk cId="1011678316" sldId="264"/>
        </pc:sldMkLst>
        <pc:spChg chg="mod">
          <ac:chgData name="LEE YEJIN" userId="3834cf434ca5d497" providerId="Windows Live" clId="Web-{BF958E13-905F-4EFF-969D-CB3A4A112E45}" dt="2022-07-06T08:41:21.300" v="6" actId="20577"/>
          <ac:spMkLst>
            <pc:docMk/>
            <pc:sldMk cId="1011678316" sldId="264"/>
            <ac:spMk id="11" creationId="{38382819-4F71-0F6A-0F5E-3B32734A45A8}"/>
          </ac:spMkLst>
        </pc:spChg>
      </pc:sldChg>
      <pc:sldChg chg="modSp">
        <pc:chgData name="LEE YEJIN" userId="3834cf434ca5d497" providerId="Windows Live" clId="Web-{BF958E13-905F-4EFF-969D-CB3A4A112E45}" dt="2022-07-06T08:41:25.440" v="10" actId="20577"/>
        <pc:sldMkLst>
          <pc:docMk/>
          <pc:sldMk cId="2296601230" sldId="265"/>
        </pc:sldMkLst>
        <pc:spChg chg="mod">
          <ac:chgData name="LEE YEJIN" userId="3834cf434ca5d497" providerId="Windows Live" clId="Web-{BF958E13-905F-4EFF-969D-CB3A4A112E45}" dt="2022-07-06T08:41:25.440" v="10" actId="20577"/>
          <ac:spMkLst>
            <pc:docMk/>
            <pc:sldMk cId="2296601230" sldId="265"/>
            <ac:spMk id="11" creationId="{38382819-4F71-0F6A-0F5E-3B32734A45A8}"/>
          </ac:spMkLst>
        </pc:spChg>
      </pc:sldChg>
      <pc:sldChg chg="modSp">
        <pc:chgData name="LEE YEJIN" userId="3834cf434ca5d497" providerId="Windows Live" clId="Web-{BF958E13-905F-4EFF-969D-CB3A4A112E45}" dt="2022-07-06T08:41:46.675" v="22" actId="20577"/>
        <pc:sldMkLst>
          <pc:docMk/>
          <pc:sldMk cId="3572052599" sldId="266"/>
        </pc:sldMkLst>
        <pc:spChg chg="mod">
          <ac:chgData name="LEE YEJIN" userId="3834cf434ca5d497" providerId="Windows Live" clId="Web-{BF958E13-905F-4EFF-969D-CB3A4A112E45}" dt="2022-07-06T08:41:44.128" v="21" actId="20577"/>
          <ac:spMkLst>
            <pc:docMk/>
            <pc:sldMk cId="3572052599" sldId="266"/>
            <ac:spMk id="9" creationId="{3679203B-C386-BA37-075B-5CF601CBCD73}"/>
          </ac:spMkLst>
        </pc:spChg>
        <pc:spChg chg="mod">
          <ac:chgData name="LEE YEJIN" userId="3834cf434ca5d497" providerId="Windows Live" clId="Web-{BF958E13-905F-4EFF-969D-CB3A4A112E45}" dt="2022-07-06T08:41:46.675" v="22" actId="20577"/>
          <ac:spMkLst>
            <pc:docMk/>
            <pc:sldMk cId="3572052599" sldId="266"/>
            <ac:spMk id="11" creationId="{38382819-4F71-0F6A-0F5E-3B32734A45A8}"/>
          </ac:spMkLst>
        </pc:spChg>
      </pc:sldChg>
      <pc:sldChg chg="addSp delSp modSp">
        <pc:chgData name="LEE YEJIN" userId="3834cf434ca5d497" providerId="Windows Live" clId="Web-{BF958E13-905F-4EFF-969D-CB3A4A112E45}" dt="2022-07-06T09:11:16.964" v="26"/>
        <pc:sldMkLst>
          <pc:docMk/>
          <pc:sldMk cId="195708180" sldId="267"/>
        </pc:sldMkLst>
        <pc:spChg chg="add del mod">
          <ac:chgData name="LEE YEJIN" userId="3834cf434ca5d497" providerId="Windows Live" clId="Web-{BF958E13-905F-4EFF-969D-CB3A4A112E45}" dt="2022-07-06T09:11:13.213" v="25"/>
          <ac:spMkLst>
            <pc:docMk/>
            <pc:sldMk cId="195708180" sldId="267"/>
            <ac:spMk id="4" creationId="{F98AE05B-7F4F-866F-39F6-031CE3FB1F90}"/>
          </ac:spMkLst>
        </pc:spChg>
        <pc:picChg chg="del">
          <ac:chgData name="LEE YEJIN" userId="3834cf434ca5d497" providerId="Windows Live" clId="Web-{BF958E13-905F-4EFF-969D-CB3A4A112E45}" dt="2022-07-06T09:11:02.573" v="24"/>
          <ac:picMkLst>
            <pc:docMk/>
            <pc:sldMk cId="195708180" sldId="267"/>
            <ac:picMk id="2" creationId="{E55E8454-3ED4-A167-E9E1-EEBBE965C20F}"/>
          </ac:picMkLst>
        </pc:picChg>
        <pc:picChg chg="add mod ord">
          <ac:chgData name="LEE YEJIN" userId="3834cf434ca5d497" providerId="Windows Live" clId="Web-{BF958E13-905F-4EFF-969D-CB3A4A112E45}" dt="2022-07-06T09:11:16.964" v="26"/>
          <ac:picMkLst>
            <pc:docMk/>
            <pc:sldMk cId="195708180" sldId="267"/>
            <ac:picMk id="5" creationId="{B52CB6AD-20A9-8BAC-22C4-16D3A0E32076}"/>
          </ac:picMkLst>
        </pc:picChg>
      </pc:sldChg>
      <pc:sldChg chg="del">
        <pc:chgData name="LEE YEJIN" userId="3834cf434ca5d497" providerId="Windows Live" clId="Web-{BF958E13-905F-4EFF-969D-CB3A4A112E45}" dt="2022-07-06T08:45:16.555" v="23"/>
        <pc:sldMkLst>
          <pc:docMk/>
          <pc:sldMk cId="3182884682" sldId="276"/>
        </pc:sldMkLst>
      </pc:sldChg>
      <pc:sldChg chg="modSp">
        <pc:chgData name="LEE YEJIN" userId="3834cf434ca5d497" providerId="Windows Live" clId="Web-{BF958E13-905F-4EFF-969D-CB3A4A112E45}" dt="2022-07-06T09:11:54.230" v="28" actId="1076"/>
        <pc:sldMkLst>
          <pc:docMk/>
          <pc:sldMk cId="1822651142" sldId="277"/>
        </pc:sldMkLst>
        <pc:spChg chg="mod">
          <ac:chgData name="LEE YEJIN" userId="3834cf434ca5d497" providerId="Windows Live" clId="Web-{BF958E13-905F-4EFF-969D-CB3A4A112E45}" dt="2022-07-06T09:11:54.230" v="28" actId="1076"/>
          <ac:spMkLst>
            <pc:docMk/>
            <pc:sldMk cId="1822651142" sldId="277"/>
            <ac:spMk id="2" creationId="{55FBD13F-3B64-B762-E48C-92F3B5F5CF3F}"/>
          </ac:spMkLst>
        </pc:spChg>
      </pc:sldChg>
    </pc:docChg>
  </pc:docChgLst>
  <pc:docChgLst>
    <pc:chgData name="LEE YEJIN" userId="3834cf434ca5d497" providerId="Windows Live" clId="Web-{9FE5DA74-61D8-4C91-8132-FE4E2EDDBCD5}"/>
    <pc:docChg chg="addSld modSld">
      <pc:chgData name="LEE YEJIN" userId="3834cf434ca5d497" providerId="Windows Live" clId="Web-{9FE5DA74-61D8-4C91-8132-FE4E2EDDBCD5}" dt="2022-07-05T05:28:00.907" v="7"/>
      <pc:docMkLst>
        <pc:docMk/>
      </pc:docMkLst>
      <pc:sldChg chg="modTransition">
        <pc:chgData name="LEE YEJIN" userId="3834cf434ca5d497" providerId="Windows Live" clId="Web-{9FE5DA74-61D8-4C91-8132-FE4E2EDDBCD5}" dt="2022-07-05T05:25:14.183" v="4"/>
        <pc:sldMkLst>
          <pc:docMk/>
          <pc:sldMk cId="4007076491" sldId="259"/>
        </pc:sldMkLst>
      </pc:sldChg>
      <pc:sldChg chg="addSp delSp modSp new">
        <pc:chgData name="LEE YEJIN" userId="3834cf434ca5d497" providerId="Windows Live" clId="Web-{9FE5DA74-61D8-4C91-8132-FE4E2EDDBCD5}" dt="2022-07-05T05:28:00.907" v="7"/>
        <pc:sldMkLst>
          <pc:docMk/>
          <pc:sldMk cId="876086898" sldId="262"/>
        </pc:sldMkLst>
        <pc:spChg chg="del">
          <ac:chgData name="LEE YEJIN" userId="3834cf434ca5d497" providerId="Windows Live" clId="Web-{9FE5DA74-61D8-4C91-8132-FE4E2EDDBCD5}" dt="2022-07-05T05:28:00.907" v="7"/>
          <ac:spMkLst>
            <pc:docMk/>
            <pc:sldMk cId="876086898" sldId="262"/>
            <ac:spMk id="2" creationId="{4C3D70F7-1C0C-6A28-11C9-82643EA39E27}"/>
          </ac:spMkLst>
        </pc:spChg>
        <pc:spChg chg="del">
          <ac:chgData name="LEE YEJIN" userId="3834cf434ca5d497" providerId="Windows Live" clId="Web-{9FE5DA74-61D8-4C91-8132-FE4E2EDDBCD5}" dt="2022-07-05T05:27:57.892" v="6"/>
          <ac:spMkLst>
            <pc:docMk/>
            <pc:sldMk cId="876086898" sldId="262"/>
            <ac:spMk id="3" creationId="{6F21E260-DD0A-3B8D-C7DD-5F69280900D5}"/>
          </ac:spMkLst>
        </pc:spChg>
        <pc:picChg chg="add mod ord">
          <ac:chgData name="LEE YEJIN" userId="3834cf434ca5d497" providerId="Windows Live" clId="Web-{9FE5DA74-61D8-4C91-8132-FE4E2EDDBCD5}" dt="2022-07-05T05:27:57.892" v="6"/>
          <ac:picMkLst>
            <pc:docMk/>
            <pc:sldMk cId="876086898" sldId="262"/>
            <ac:picMk id="4" creationId="{D3CFFEDC-059E-063A-DDD5-81BFC6EC36AD}"/>
          </ac:picMkLst>
        </pc:picChg>
      </pc:sldChg>
    </pc:docChg>
  </pc:docChgLst>
  <pc:docChgLst>
    <pc:chgData name="LEE YEJIN" userId="3834cf434ca5d497" providerId="Windows Live" clId="Web-{292342E8-CD7F-4D3E-A51B-184374CB61DA}"/>
    <pc:docChg chg="addSld delSld modSld sldOrd addMainMaster delMainMaster">
      <pc:chgData name="LEE YEJIN" userId="3834cf434ca5d497" providerId="Windows Live" clId="Web-{292342E8-CD7F-4D3E-A51B-184374CB61DA}" dt="2022-07-06T07:09:36.580" v="1063"/>
      <pc:docMkLst>
        <pc:docMk/>
      </pc:docMkLst>
      <pc:sldChg chg="delSp modSp mod modTransition modClrScheme chgLayout">
        <pc:chgData name="LEE YEJIN" userId="3834cf434ca5d497" providerId="Windows Live" clId="Web-{292342E8-CD7F-4D3E-A51B-184374CB61DA}" dt="2022-07-06T05:38:29.498" v="1009"/>
        <pc:sldMkLst>
          <pc:docMk/>
          <pc:sldMk cId="3246190771" sldId="257"/>
        </pc:sldMkLst>
        <pc:spChg chg="mod">
          <ac:chgData name="LEE YEJIN" userId="3834cf434ca5d497" providerId="Windows Live" clId="Web-{292342E8-CD7F-4D3E-A51B-184374CB61DA}" dt="2022-07-06T03:01:33.800" v="378" actId="1076"/>
          <ac:spMkLst>
            <pc:docMk/>
            <pc:sldMk cId="3246190771" sldId="257"/>
            <ac:spMk id="5" creationId="{A4FE5B81-F1C2-6C0D-DDED-C328B322FEED}"/>
          </ac:spMkLst>
        </pc:spChg>
        <pc:spChg chg="del mod">
          <ac:chgData name="LEE YEJIN" userId="3834cf434ca5d497" providerId="Windows Live" clId="Web-{292342E8-CD7F-4D3E-A51B-184374CB61DA}" dt="2022-07-06T02:51:39.346" v="272"/>
          <ac:spMkLst>
            <pc:docMk/>
            <pc:sldMk cId="3246190771" sldId="257"/>
            <ac:spMk id="7" creationId="{83C84F8F-B305-7BAD-7AAC-80E3C3F93850}"/>
          </ac:spMkLst>
        </pc:spChg>
        <pc:picChg chg="mod ord">
          <ac:chgData name="LEE YEJIN" userId="3834cf434ca5d497" providerId="Windows Live" clId="Web-{292342E8-CD7F-4D3E-A51B-184374CB61DA}" dt="2022-07-06T05:38:29.498" v="1009"/>
          <ac:picMkLst>
            <pc:docMk/>
            <pc:sldMk cId="3246190771" sldId="257"/>
            <ac:picMk id="4" creationId="{0812CD83-4B5D-F30B-C718-5A3462A392F7}"/>
          </ac:picMkLst>
        </pc:picChg>
      </pc:sldChg>
      <pc:sldChg chg="mod modClrScheme chgLayout">
        <pc:chgData name="LEE YEJIN" userId="3834cf434ca5d497" providerId="Windows Live" clId="Web-{292342E8-CD7F-4D3E-A51B-184374CB61DA}" dt="2022-07-06T05:38:29.498" v="1009"/>
        <pc:sldMkLst>
          <pc:docMk/>
          <pc:sldMk cId="1788129808" sldId="258"/>
        </pc:sldMkLst>
      </pc:sldChg>
      <pc:sldChg chg="delSp mod modClrScheme delDesignElem chgLayout">
        <pc:chgData name="LEE YEJIN" userId="3834cf434ca5d497" providerId="Windows Live" clId="Web-{292342E8-CD7F-4D3E-A51B-184374CB61DA}" dt="2022-07-06T05:38:29.498" v="1009"/>
        <pc:sldMkLst>
          <pc:docMk/>
          <pc:sldMk cId="4007076491" sldId="259"/>
        </pc:sldMkLst>
        <pc:spChg chg="del">
          <ac:chgData name="LEE YEJIN" userId="3834cf434ca5d497" providerId="Windows Live" clId="Web-{292342E8-CD7F-4D3E-A51B-184374CB61DA}" dt="2022-07-06T05:38:22.186" v="1008"/>
          <ac:spMkLst>
            <pc:docMk/>
            <pc:sldMk cId="4007076491" sldId="259"/>
            <ac:spMk id="20" creationId="{BB7C0E06-6EE7-4DC1-8358-E6A2581DF358}"/>
          </ac:spMkLst>
        </pc:spChg>
      </pc:sldChg>
      <pc:sldChg chg="addSp delSp modSp mod modTransition setBg modClrScheme delDesignElem chgLayout">
        <pc:chgData name="LEE YEJIN" userId="3834cf434ca5d497" providerId="Windows Live" clId="Web-{292342E8-CD7F-4D3E-A51B-184374CB61DA}" dt="2022-07-06T05:38:29.498" v="1009"/>
        <pc:sldMkLst>
          <pc:docMk/>
          <pc:sldMk cId="132599273" sldId="260"/>
        </pc:sldMkLst>
        <pc:spChg chg="mod ord">
          <ac:chgData name="LEE YEJIN" userId="3834cf434ca5d497" providerId="Windows Live" clId="Web-{292342E8-CD7F-4D3E-A51B-184374CB61DA}" dt="2022-07-06T05:38:29.498" v="1009"/>
          <ac:spMkLst>
            <pc:docMk/>
            <pc:sldMk cId="132599273" sldId="260"/>
            <ac:spMk id="2" creationId="{612E4BC6-0DFE-51F5-D7D6-BD4A8CF78917}"/>
          </ac:spMkLst>
        </pc:spChg>
        <pc:spChg chg="add del">
          <ac:chgData name="LEE YEJIN" userId="3834cf434ca5d497" providerId="Windows Live" clId="Web-{292342E8-CD7F-4D3E-A51B-184374CB61DA}" dt="2022-07-06T02:15:04.021" v="218"/>
          <ac:spMkLst>
            <pc:docMk/>
            <pc:sldMk cId="132599273" sldId="260"/>
            <ac:spMk id="9" creationId="{3B47FC9C-2ED3-4100-A4EF-E8CDFEE106C9}"/>
          </ac:spMkLst>
        </pc:spChg>
        <pc:spChg chg="add del">
          <ac:chgData name="LEE YEJIN" userId="3834cf434ca5d497" providerId="Windows Live" clId="Web-{292342E8-CD7F-4D3E-A51B-184374CB61DA}" dt="2022-07-06T02:15:04.021" v="217"/>
          <ac:spMkLst>
            <pc:docMk/>
            <pc:sldMk cId="132599273" sldId="260"/>
            <ac:spMk id="14" creationId="{5E6B3632-31A7-4B9A-9B3B-DAADD1D372BA}"/>
          </ac:spMkLst>
        </pc:spChg>
        <pc:spChg chg="add del">
          <ac:chgData name="LEE YEJIN" userId="3834cf434ca5d497" providerId="Windows Live" clId="Web-{292342E8-CD7F-4D3E-A51B-184374CB61DA}" dt="2022-07-06T05:38:22.186" v="1008"/>
          <ac:spMkLst>
            <pc:docMk/>
            <pc:sldMk cId="132599273" sldId="260"/>
            <ac:spMk id="16" creationId="{3B47FC9C-2ED3-4100-A4EF-E8CDFEE106C9}"/>
          </ac:spMkLst>
        </pc:spChg>
        <pc:picChg chg="add del mod">
          <ac:chgData name="LEE YEJIN" userId="3834cf434ca5d497" providerId="Windows Live" clId="Web-{292342E8-CD7F-4D3E-A51B-184374CB61DA}" dt="2022-07-06T02:10:02.278" v="212"/>
          <ac:picMkLst>
            <pc:docMk/>
            <pc:sldMk cId="132599273" sldId="260"/>
            <ac:picMk id="3" creationId="{C13DC4CE-0CBC-02D0-2094-961CB43A4D92}"/>
          </ac:picMkLst>
        </pc:picChg>
        <pc:picChg chg="add mod">
          <ac:chgData name="LEE YEJIN" userId="3834cf434ca5d497" providerId="Windows Live" clId="Web-{292342E8-CD7F-4D3E-A51B-184374CB61DA}" dt="2022-07-06T02:15:04.021" v="217"/>
          <ac:picMkLst>
            <pc:docMk/>
            <pc:sldMk cId="132599273" sldId="260"/>
            <ac:picMk id="4" creationId="{2AFBAEB9-5321-4DC5-3FD5-5CF418E6D6C4}"/>
          </ac:picMkLst>
        </pc:picChg>
      </pc:sldChg>
      <pc:sldChg chg="addSp delSp modSp mod ord modTransition setBg modClrScheme chgLayout">
        <pc:chgData name="LEE YEJIN" userId="3834cf434ca5d497" providerId="Windows Live" clId="Web-{292342E8-CD7F-4D3E-A51B-184374CB61DA}" dt="2022-07-06T05:38:29.498" v="1009"/>
        <pc:sldMkLst>
          <pc:docMk/>
          <pc:sldMk cId="1186848278" sldId="261"/>
        </pc:sldMkLst>
        <pc:spChg chg="del">
          <ac:chgData name="LEE YEJIN" userId="3834cf434ca5d497" providerId="Windows Live" clId="Web-{292342E8-CD7F-4D3E-A51B-184374CB61DA}" dt="2022-07-06T03:06:48.934" v="384"/>
          <ac:spMkLst>
            <pc:docMk/>
            <pc:sldMk cId="1186848278" sldId="261"/>
            <ac:spMk id="3" creationId="{034D77CD-2054-781E-69E8-CFBD03F45D62}"/>
          </ac:spMkLst>
        </pc:spChg>
        <pc:spChg chg="add del mod">
          <ac:chgData name="LEE YEJIN" userId="3834cf434ca5d497" providerId="Windows Live" clId="Web-{292342E8-CD7F-4D3E-A51B-184374CB61DA}" dt="2022-07-06T03:06:52.450" v="385"/>
          <ac:spMkLst>
            <pc:docMk/>
            <pc:sldMk cId="1186848278" sldId="261"/>
            <ac:spMk id="5" creationId="{BA5AF0DF-E8EE-B65C-6F10-BD8D277BD4E7}"/>
          </ac:spMkLst>
        </pc:spChg>
        <pc:spChg chg="add del mod">
          <ac:chgData name="LEE YEJIN" userId="3834cf434ca5d497" providerId="Windows Live" clId="Web-{292342E8-CD7F-4D3E-A51B-184374CB61DA}" dt="2022-07-06T03:26:25.544" v="416"/>
          <ac:spMkLst>
            <pc:docMk/>
            <pc:sldMk cId="1186848278" sldId="261"/>
            <ac:spMk id="7" creationId="{8CDE0E62-C6BB-9963-6136-36226D1113BC}"/>
          </ac:spMkLst>
        </pc:spChg>
        <pc:spChg chg="add del">
          <ac:chgData name="LEE YEJIN" userId="3834cf434ca5d497" providerId="Windows Live" clId="Web-{292342E8-CD7F-4D3E-A51B-184374CB61DA}" dt="2022-07-06T03:28:52.861" v="421"/>
          <ac:spMkLst>
            <pc:docMk/>
            <pc:sldMk cId="1186848278" sldId="261"/>
            <ac:spMk id="13" creationId="{42A4FC2C-047E-45A5-965D-8E1E3BF09BC6}"/>
          </ac:spMkLst>
        </pc:spChg>
        <pc:picChg chg="add del mod">
          <ac:chgData name="LEE YEJIN" userId="3834cf434ca5d497" providerId="Windows Live" clId="Web-{292342E8-CD7F-4D3E-A51B-184374CB61DA}" dt="2022-07-06T03:26:01.918" v="415"/>
          <ac:picMkLst>
            <pc:docMk/>
            <pc:sldMk cId="1186848278" sldId="261"/>
            <ac:picMk id="2" creationId="{B9A30FD9-404F-3529-4C06-0A0EE66ECA1F}"/>
          </ac:picMkLst>
        </pc:picChg>
        <pc:picChg chg="add mod">
          <ac:chgData name="LEE YEJIN" userId="3834cf434ca5d497" providerId="Windows Live" clId="Web-{292342E8-CD7F-4D3E-A51B-184374CB61DA}" dt="2022-07-06T03:28:52.861" v="422"/>
          <ac:picMkLst>
            <pc:docMk/>
            <pc:sldMk cId="1186848278" sldId="261"/>
            <ac:picMk id="8" creationId="{92E85105-DF38-2CD5-48E7-39DF91DEE741}"/>
          </ac:picMkLst>
        </pc:picChg>
      </pc:sldChg>
      <pc:sldChg chg="addSp delSp modSp mod modClrScheme chgLayout">
        <pc:chgData name="LEE YEJIN" userId="3834cf434ca5d497" providerId="Windows Live" clId="Web-{292342E8-CD7F-4D3E-A51B-184374CB61DA}" dt="2022-07-06T05:38:29.498" v="1009"/>
        <pc:sldMkLst>
          <pc:docMk/>
          <pc:sldMk cId="876086898" sldId="262"/>
        </pc:sldMkLst>
        <pc:spChg chg="add del mod">
          <ac:chgData name="LEE YEJIN" userId="3834cf434ca5d497" providerId="Windows Live" clId="Web-{292342E8-CD7F-4D3E-A51B-184374CB61DA}" dt="2022-07-06T01:59:46.746" v="201"/>
          <ac:spMkLst>
            <pc:docMk/>
            <pc:sldMk cId="876086898" sldId="262"/>
            <ac:spMk id="4" creationId="{0D694439-96D0-E99A-3CA2-570BD0ECB192}"/>
          </ac:spMkLst>
        </pc:spChg>
        <pc:spChg chg="add del mod">
          <ac:chgData name="LEE YEJIN" userId="3834cf434ca5d497" providerId="Windows Live" clId="Web-{292342E8-CD7F-4D3E-A51B-184374CB61DA}" dt="2022-07-06T01:59:07.182" v="193"/>
          <ac:spMkLst>
            <pc:docMk/>
            <pc:sldMk cId="876086898" sldId="262"/>
            <ac:spMk id="5" creationId="{88DFEA03-4760-A3DE-78A2-3C40EE94AF4B}"/>
          </ac:spMkLst>
        </pc:spChg>
        <pc:spChg chg="add del">
          <ac:chgData name="LEE YEJIN" userId="3834cf434ca5d497" providerId="Windows Live" clId="Web-{292342E8-CD7F-4D3E-A51B-184374CB61DA}" dt="2022-07-06T02:42:23.628" v="229"/>
          <ac:spMkLst>
            <pc:docMk/>
            <pc:sldMk cId="876086898" sldId="262"/>
            <ac:spMk id="19" creationId="{32BC26D8-82FB-445E-AA49-62A77D7C1EE0}"/>
          </ac:spMkLst>
        </pc:spChg>
        <pc:spChg chg="add del">
          <ac:chgData name="LEE YEJIN" userId="3834cf434ca5d497" providerId="Windows Live" clId="Web-{292342E8-CD7F-4D3E-A51B-184374CB61DA}" dt="2022-07-06T02:42:23.628" v="229"/>
          <ac:spMkLst>
            <pc:docMk/>
            <pc:sldMk cId="876086898" sldId="262"/>
            <ac:spMk id="20" creationId="{CB44330D-EA18-4254-AA95-EB49948539B8}"/>
          </ac:spMkLst>
        </pc:spChg>
        <pc:spChg chg="add del">
          <ac:chgData name="LEE YEJIN" userId="3834cf434ca5d497" providerId="Windows Live" clId="Web-{292342E8-CD7F-4D3E-A51B-184374CB61DA}" dt="2022-07-06T02:42:31.644" v="230"/>
          <ac:spMkLst>
            <pc:docMk/>
            <pc:sldMk cId="876086898" sldId="262"/>
            <ac:spMk id="25" creationId="{8B089790-F4B6-46A7-BB28-7B74A9A9EFDC}"/>
          </ac:spMkLst>
        </pc:spChg>
        <pc:spChg chg="add del">
          <ac:chgData name="LEE YEJIN" userId="3834cf434ca5d497" providerId="Windows Live" clId="Web-{292342E8-CD7F-4D3E-A51B-184374CB61DA}" dt="2022-07-06T02:43:27.458" v="239"/>
          <ac:spMkLst>
            <pc:docMk/>
            <pc:sldMk cId="876086898" sldId="262"/>
            <ac:spMk id="36" creationId="{42A4FC2C-047E-45A5-965D-8E1E3BF09BC6}"/>
          </ac:spMkLst>
        </pc:spChg>
        <pc:spChg chg="add del">
          <ac:chgData name="LEE YEJIN" userId="3834cf434ca5d497" providerId="Windows Live" clId="Web-{292342E8-CD7F-4D3E-A51B-184374CB61DA}" dt="2022-07-06T02:43:34.052" v="240"/>
          <ac:spMkLst>
            <pc:docMk/>
            <pc:sldMk cId="876086898" sldId="262"/>
            <ac:spMk id="38" creationId="{673E9FC8-2143-48A2-9DEE-AABBC7E301A8}"/>
          </ac:spMkLst>
        </pc:spChg>
        <pc:spChg chg="add del">
          <ac:chgData name="LEE YEJIN" userId="3834cf434ca5d497" providerId="Windows Live" clId="Web-{292342E8-CD7F-4D3E-A51B-184374CB61DA}" dt="2022-07-06T02:43:17.130" v="234"/>
          <ac:spMkLst>
            <pc:docMk/>
            <pc:sldMk cId="876086898" sldId="262"/>
            <ac:spMk id="41" creationId="{42A4FC2C-047E-45A5-965D-8E1E3BF09BC6}"/>
          </ac:spMkLst>
        </pc:spChg>
        <pc:spChg chg="add del">
          <ac:chgData name="LEE YEJIN" userId="3834cf434ca5d497" providerId="Windows Live" clId="Web-{292342E8-CD7F-4D3E-A51B-184374CB61DA}" dt="2022-07-06T02:43:23.224" v="236"/>
          <ac:spMkLst>
            <pc:docMk/>
            <pc:sldMk cId="876086898" sldId="262"/>
            <ac:spMk id="43" creationId="{673E9FC8-2143-48A2-9DEE-AABBC7E301A8}"/>
          </ac:spMkLst>
        </pc:spChg>
        <pc:grpChg chg="add del">
          <ac:chgData name="LEE YEJIN" userId="3834cf434ca5d497" providerId="Windows Live" clId="Web-{292342E8-CD7F-4D3E-A51B-184374CB61DA}" dt="2022-07-06T02:42:31.644" v="230"/>
          <ac:grpSpMkLst>
            <pc:docMk/>
            <pc:sldMk cId="876086898" sldId="262"/>
            <ac:grpSpMk id="27" creationId="{9DE3F54D-33BC-4382-A2AB-5E002F0F1166}"/>
          </ac:grpSpMkLst>
        </pc:grpChg>
        <pc:picChg chg="add del mod">
          <ac:chgData name="LEE YEJIN" userId="3834cf434ca5d497" providerId="Windows Live" clId="Web-{292342E8-CD7F-4D3E-A51B-184374CB61DA}" dt="2022-07-06T01:28:39.398" v="115"/>
          <ac:picMkLst>
            <pc:docMk/>
            <pc:sldMk cId="876086898" sldId="262"/>
            <ac:picMk id="2" creationId="{551A363F-0437-98F1-2FD8-DEE2ECE6A2C3}"/>
          </ac:picMkLst>
        </pc:picChg>
        <pc:picChg chg="add del mod">
          <ac:chgData name="LEE YEJIN" userId="3834cf434ca5d497" providerId="Windows Live" clId="Web-{292342E8-CD7F-4D3E-A51B-184374CB61DA}" dt="2022-07-06T02:42:40.144" v="231"/>
          <ac:picMkLst>
            <pc:docMk/>
            <pc:sldMk cId="876086898" sldId="262"/>
            <ac:picMk id="3" creationId="{1E9E79D1-4986-B8E5-8901-FBA78109E24D}"/>
          </ac:picMkLst>
        </pc:picChg>
        <pc:picChg chg="add mod">
          <ac:chgData name="LEE YEJIN" userId="3834cf434ca5d497" providerId="Windows Live" clId="Web-{292342E8-CD7F-4D3E-A51B-184374CB61DA}" dt="2022-07-06T02:43:34.052" v="240"/>
          <ac:picMkLst>
            <pc:docMk/>
            <pc:sldMk cId="876086898" sldId="262"/>
            <ac:picMk id="6" creationId="{7B9C34D9-1354-EF36-69C6-33E2590A0A95}"/>
          </ac:picMkLst>
        </pc:picChg>
      </pc:sldChg>
      <pc:sldChg chg="modSp mod modClrScheme chgLayout">
        <pc:chgData name="LEE YEJIN" userId="3834cf434ca5d497" providerId="Windows Live" clId="Web-{292342E8-CD7F-4D3E-A51B-184374CB61DA}" dt="2022-07-06T05:38:29.498" v="1009"/>
        <pc:sldMkLst>
          <pc:docMk/>
          <pc:sldMk cId="1011678316" sldId="264"/>
        </pc:sldMkLst>
        <pc:spChg chg="mod">
          <ac:chgData name="LEE YEJIN" userId="3834cf434ca5d497" providerId="Windows Live" clId="Web-{292342E8-CD7F-4D3E-A51B-184374CB61DA}" dt="2022-07-06T00:41:50.779" v="86"/>
          <ac:spMkLst>
            <pc:docMk/>
            <pc:sldMk cId="1011678316" sldId="264"/>
            <ac:spMk id="11" creationId="{38382819-4F71-0F6A-0F5E-3B32734A45A8}"/>
          </ac:spMkLst>
        </pc:spChg>
      </pc:sldChg>
      <pc:sldChg chg="modSp mod modClrScheme chgLayout">
        <pc:chgData name="LEE YEJIN" userId="3834cf434ca5d497" providerId="Windows Live" clId="Web-{292342E8-CD7F-4D3E-A51B-184374CB61DA}" dt="2022-07-06T05:38:29.498" v="1009"/>
        <pc:sldMkLst>
          <pc:docMk/>
          <pc:sldMk cId="2296601230" sldId="265"/>
        </pc:sldMkLst>
        <pc:spChg chg="mod">
          <ac:chgData name="LEE YEJIN" userId="3834cf434ca5d497" providerId="Windows Live" clId="Web-{292342E8-CD7F-4D3E-A51B-184374CB61DA}" dt="2022-07-06T00:35:31.035" v="30" actId="20577"/>
          <ac:spMkLst>
            <pc:docMk/>
            <pc:sldMk cId="2296601230" sldId="265"/>
            <ac:spMk id="11" creationId="{38382819-4F71-0F6A-0F5E-3B32734A45A8}"/>
          </ac:spMkLst>
        </pc:spChg>
      </pc:sldChg>
      <pc:sldChg chg="new del">
        <pc:chgData name="LEE YEJIN" userId="3834cf434ca5d497" providerId="Windows Live" clId="Web-{292342E8-CD7F-4D3E-A51B-184374CB61DA}" dt="2022-07-06T00:36:27.802" v="32"/>
        <pc:sldMkLst>
          <pc:docMk/>
          <pc:sldMk cId="3346867349" sldId="266"/>
        </pc:sldMkLst>
      </pc:sldChg>
      <pc:sldChg chg="addSp delSp modSp add mod replId modClrScheme chgLayout">
        <pc:chgData name="LEE YEJIN" userId="3834cf434ca5d497" providerId="Windows Live" clId="Web-{292342E8-CD7F-4D3E-A51B-184374CB61DA}" dt="2022-07-06T05:38:29.498" v="1009"/>
        <pc:sldMkLst>
          <pc:docMk/>
          <pc:sldMk cId="3572052599" sldId="266"/>
        </pc:sldMkLst>
        <pc:spChg chg="mod">
          <ac:chgData name="LEE YEJIN" userId="3834cf434ca5d497" providerId="Windows Live" clId="Web-{292342E8-CD7F-4D3E-A51B-184374CB61DA}" dt="2022-07-06T00:37:27.038" v="49" actId="14100"/>
          <ac:spMkLst>
            <pc:docMk/>
            <pc:sldMk cId="3572052599" sldId="266"/>
            <ac:spMk id="9" creationId="{3679203B-C386-BA37-075B-5CF601CBCD73}"/>
          </ac:spMkLst>
        </pc:spChg>
        <pc:spChg chg="mod">
          <ac:chgData name="LEE YEJIN" userId="3834cf434ca5d497" providerId="Windows Live" clId="Web-{292342E8-CD7F-4D3E-A51B-184374CB61DA}" dt="2022-07-06T00:42:08.748" v="91" actId="20577"/>
          <ac:spMkLst>
            <pc:docMk/>
            <pc:sldMk cId="3572052599" sldId="266"/>
            <ac:spMk id="11" creationId="{38382819-4F71-0F6A-0F5E-3B32734A45A8}"/>
          </ac:spMkLst>
        </pc:spChg>
        <pc:picChg chg="del">
          <ac:chgData name="LEE YEJIN" userId="3834cf434ca5d497" providerId="Windows Live" clId="Web-{292342E8-CD7F-4D3E-A51B-184374CB61DA}" dt="2022-07-06T00:37:05.959" v="40"/>
          <ac:picMkLst>
            <pc:docMk/>
            <pc:sldMk cId="3572052599" sldId="266"/>
            <ac:picMk id="2" creationId="{F5DEB05E-0F3D-7C47-DEAE-FC162DA9EFC3}"/>
          </ac:picMkLst>
        </pc:picChg>
        <pc:picChg chg="add mod">
          <ac:chgData name="LEE YEJIN" userId="3834cf434ca5d497" providerId="Windows Live" clId="Web-{292342E8-CD7F-4D3E-A51B-184374CB61DA}" dt="2022-07-06T00:37:42.632" v="51" actId="14100"/>
          <ac:picMkLst>
            <pc:docMk/>
            <pc:sldMk cId="3572052599" sldId="266"/>
            <ac:picMk id="3" creationId="{42469EC2-0123-784C-F4E0-11FD2C68C98A}"/>
          </ac:picMkLst>
        </pc:picChg>
      </pc:sldChg>
      <pc:sldChg chg="addSp delSp modSp new mod modTransition setBg modClrScheme chgLayout">
        <pc:chgData name="LEE YEJIN" userId="3834cf434ca5d497" providerId="Windows Live" clId="Web-{292342E8-CD7F-4D3E-A51B-184374CB61DA}" dt="2022-07-06T05:38:29.498" v="1009"/>
        <pc:sldMkLst>
          <pc:docMk/>
          <pc:sldMk cId="195708180" sldId="267"/>
        </pc:sldMkLst>
        <pc:spChg chg="del">
          <ac:chgData name="LEE YEJIN" userId="3834cf434ca5d497" providerId="Windows Live" clId="Web-{292342E8-CD7F-4D3E-A51B-184374CB61DA}" dt="2022-07-06T00:42:29.624" v="93"/>
          <ac:spMkLst>
            <pc:docMk/>
            <pc:sldMk cId="195708180" sldId="267"/>
            <ac:spMk id="2" creationId="{AD2D9CDA-4B87-1B9C-8F5F-672783B21191}"/>
          </ac:spMkLst>
        </pc:spChg>
        <pc:spChg chg="del mod">
          <ac:chgData name="LEE YEJIN" userId="3834cf434ca5d497" providerId="Windows Live" clId="Web-{292342E8-CD7F-4D3E-A51B-184374CB61DA}" dt="2022-07-06T01:20:58.542" v="97"/>
          <ac:spMkLst>
            <pc:docMk/>
            <pc:sldMk cId="195708180" sldId="267"/>
            <ac:spMk id="3" creationId="{951F1CD0-9300-29D5-45CB-CB5694DF4782}"/>
          </ac:spMkLst>
        </pc:spChg>
        <pc:picChg chg="add mod ord">
          <ac:chgData name="LEE YEJIN" userId="3834cf434ca5d497" providerId="Windows Live" clId="Web-{292342E8-CD7F-4D3E-A51B-184374CB61DA}" dt="2022-07-06T05:38:29.498" v="1009"/>
          <ac:picMkLst>
            <pc:docMk/>
            <pc:sldMk cId="195708180" sldId="267"/>
            <ac:picMk id="2" creationId="{E55E8454-3ED4-A167-E9E1-EEBBE965C20F}"/>
          </ac:picMkLst>
        </pc:picChg>
      </pc:sldChg>
      <pc:sldChg chg="addSp delSp modSp new mod setBg modClrScheme delDesignElem chgLayout">
        <pc:chgData name="LEE YEJIN" userId="3834cf434ca5d497" providerId="Windows Live" clId="Web-{292342E8-CD7F-4D3E-A51B-184374CB61DA}" dt="2022-07-06T06:22:52.715" v="1042" actId="1076"/>
        <pc:sldMkLst>
          <pc:docMk/>
          <pc:sldMk cId="1274633157" sldId="268"/>
        </pc:sldMkLst>
        <pc:spChg chg="del">
          <ac:chgData name="LEE YEJIN" userId="3834cf434ca5d497" providerId="Windows Live" clId="Web-{292342E8-CD7F-4D3E-A51B-184374CB61DA}" dt="2022-07-06T01:33:02.030" v="119"/>
          <ac:spMkLst>
            <pc:docMk/>
            <pc:sldMk cId="1274633157" sldId="268"/>
            <ac:spMk id="2" creationId="{6AC00901-E796-D67E-9508-0989844A5D93}"/>
          </ac:spMkLst>
        </pc:spChg>
        <pc:spChg chg="add del mod">
          <ac:chgData name="LEE YEJIN" userId="3834cf434ca5d497" providerId="Windows Live" clId="Web-{292342E8-CD7F-4D3E-A51B-184374CB61DA}" dt="2022-07-06T01:43:39.969" v="166"/>
          <ac:spMkLst>
            <pc:docMk/>
            <pc:sldMk cId="1274633157" sldId="268"/>
            <ac:spMk id="3" creationId="{F6F91008-AB86-FD5D-C792-F664741487A0}"/>
          </ac:spMkLst>
        </pc:spChg>
        <pc:spChg chg="add del">
          <ac:chgData name="LEE YEJIN" userId="3834cf434ca5d497" providerId="Windows Live" clId="Web-{292342E8-CD7F-4D3E-A51B-184374CB61DA}" dt="2022-07-06T05:18:00.168" v="988"/>
          <ac:spMkLst>
            <pc:docMk/>
            <pc:sldMk cId="1274633157" sldId="268"/>
            <ac:spMk id="8" creationId="{DCC231C8-C761-4B31-9B1C-C6D19248C6B3}"/>
          </ac:spMkLst>
        </pc:spChg>
        <pc:spChg chg="add del">
          <ac:chgData name="LEE YEJIN" userId="3834cf434ca5d497" providerId="Windows Live" clId="Web-{292342E8-CD7F-4D3E-A51B-184374CB61DA}" dt="2022-07-06T01:43:29.235" v="163"/>
          <ac:spMkLst>
            <pc:docMk/>
            <pc:sldMk cId="1274633157" sldId="268"/>
            <ac:spMk id="9" creationId="{BACC6370-2D7E-4714-9D71-7542949D7D5D}"/>
          </ac:spMkLst>
        </pc:spChg>
        <pc:spChg chg="add del">
          <ac:chgData name="LEE YEJIN" userId="3834cf434ca5d497" providerId="Windows Live" clId="Web-{292342E8-CD7F-4D3E-A51B-184374CB61DA}" dt="2022-07-06T05:38:22.186" v="1008"/>
          <ac:spMkLst>
            <pc:docMk/>
            <pc:sldMk cId="1274633157" sldId="268"/>
            <ac:spMk id="10" creationId="{955A2079-FA98-4876-80F0-72364A7D2EA4}"/>
          </ac:spMkLst>
        </pc:spChg>
        <pc:spChg chg="add del">
          <ac:chgData name="LEE YEJIN" userId="3834cf434ca5d497" providerId="Windows Live" clId="Web-{292342E8-CD7F-4D3E-A51B-184374CB61DA}" dt="2022-07-06T01:43:29.235" v="163"/>
          <ac:spMkLst>
            <pc:docMk/>
            <pc:sldMk cId="1274633157" sldId="268"/>
            <ac:spMk id="11" creationId="{F68B3F68-107C-434F-AA38-110D5EA91B85}"/>
          </ac:spMkLst>
        </pc:spChg>
        <pc:spChg chg="add del">
          <ac:chgData name="LEE YEJIN" userId="3834cf434ca5d497" providerId="Windows Live" clId="Web-{292342E8-CD7F-4D3E-A51B-184374CB61DA}" dt="2022-07-06T01:43:29.235" v="163"/>
          <ac:spMkLst>
            <pc:docMk/>
            <pc:sldMk cId="1274633157" sldId="268"/>
            <ac:spMk id="13" creationId="{AAD0DBB9-1A4B-4391-81D4-CB19F9AB918A}"/>
          </ac:spMkLst>
        </pc:spChg>
        <pc:spChg chg="add del">
          <ac:chgData name="LEE YEJIN" userId="3834cf434ca5d497" providerId="Windows Live" clId="Web-{292342E8-CD7F-4D3E-A51B-184374CB61DA}" dt="2022-07-06T01:43:29.235" v="163"/>
          <ac:spMkLst>
            <pc:docMk/>
            <pc:sldMk cId="1274633157" sldId="268"/>
            <ac:spMk id="15" creationId="{063BBA22-50EA-4C4D-BE05-F1CE4E63AA56}"/>
          </ac:spMkLst>
        </pc:spChg>
        <pc:spChg chg="add del mod">
          <ac:chgData name="LEE YEJIN" userId="3834cf434ca5d497" providerId="Windows Live" clId="Web-{292342E8-CD7F-4D3E-A51B-184374CB61DA}" dt="2022-07-06T06:22:05.902" v="1039"/>
          <ac:spMkLst>
            <pc:docMk/>
            <pc:sldMk cId="1274633157" sldId="268"/>
            <ac:spMk id="15" creationId="{B7E1C9CC-FA1E-2E79-0718-FCDC1214A8AC}"/>
          </ac:spMkLst>
        </pc:spChg>
        <pc:graphicFrameChg chg="add del">
          <ac:chgData name="LEE YEJIN" userId="3834cf434ca5d497" providerId="Windows Live" clId="Web-{292342E8-CD7F-4D3E-A51B-184374CB61DA}" dt="2022-07-06T01:43:29.235" v="163"/>
          <ac:graphicFrameMkLst>
            <pc:docMk/>
            <pc:sldMk cId="1274633157" sldId="268"/>
            <ac:graphicFrameMk id="5" creationId="{6D0ED8F3-5C8D-4AB1-7FF9-95F550FDC12B}"/>
          </ac:graphicFrameMkLst>
        </pc:graphicFrameChg>
        <pc:graphicFrameChg chg="add del mod ord modGraphic">
          <ac:chgData name="LEE YEJIN" userId="3834cf434ca5d497" providerId="Windows Live" clId="Web-{292342E8-CD7F-4D3E-A51B-184374CB61DA}" dt="2022-07-06T06:22:01.698" v="1038"/>
          <ac:graphicFrameMkLst>
            <pc:docMk/>
            <pc:sldMk cId="1274633157" sldId="268"/>
            <ac:graphicFrameMk id="6" creationId="{04278D87-C106-F8CF-C766-4C007A4DA6D2}"/>
          </ac:graphicFrameMkLst>
        </pc:graphicFrameChg>
        <pc:picChg chg="add mod">
          <ac:chgData name="LEE YEJIN" userId="3834cf434ca5d497" providerId="Windows Live" clId="Web-{292342E8-CD7F-4D3E-A51B-184374CB61DA}" dt="2022-07-06T06:22:52.715" v="1042" actId="1076"/>
          <ac:picMkLst>
            <pc:docMk/>
            <pc:sldMk cId="1274633157" sldId="268"/>
            <ac:picMk id="16" creationId="{B9E014C9-8B4C-03CE-EF66-45A0948BE2C4}"/>
          </ac:picMkLst>
        </pc:picChg>
      </pc:sldChg>
      <pc:sldChg chg="addSp delSp modSp new mod setBg modClrScheme chgLayout">
        <pc:chgData name="LEE YEJIN" userId="3834cf434ca5d497" providerId="Windows Live" clId="Web-{292342E8-CD7F-4D3E-A51B-184374CB61DA}" dt="2022-07-06T05:38:29.498" v="1009"/>
        <pc:sldMkLst>
          <pc:docMk/>
          <pc:sldMk cId="2967011094" sldId="269"/>
        </pc:sldMkLst>
        <pc:spChg chg="del">
          <ac:chgData name="LEE YEJIN" userId="3834cf434ca5d497" providerId="Windows Live" clId="Web-{292342E8-CD7F-4D3E-A51B-184374CB61DA}" dt="2022-07-06T01:56:45.772" v="168"/>
          <ac:spMkLst>
            <pc:docMk/>
            <pc:sldMk cId="2967011094" sldId="269"/>
            <ac:spMk id="2" creationId="{51C1607F-00C8-12F9-C76F-A5A11D365C63}"/>
          </ac:spMkLst>
        </pc:spChg>
        <pc:spChg chg="del">
          <ac:chgData name="LEE YEJIN" userId="3834cf434ca5d497" providerId="Windows Live" clId="Web-{292342E8-CD7F-4D3E-A51B-184374CB61DA}" dt="2022-07-06T01:56:47.913" v="169"/>
          <ac:spMkLst>
            <pc:docMk/>
            <pc:sldMk cId="2967011094" sldId="269"/>
            <ac:spMk id="3" creationId="{D86CDAFF-4EB5-B661-BDF6-0246BD10F7DE}"/>
          </ac:spMkLst>
        </pc:spChg>
        <pc:spChg chg="add del">
          <ac:chgData name="LEE YEJIN" userId="3834cf434ca5d497" providerId="Windows Live" clId="Web-{292342E8-CD7F-4D3E-A51B-184374CB61DA}" dt="2022-07-06T02:34:09.271" v="225"/>
          <ac:spMkLst>
            <pc:docMk/>
            <pc:sldMk cId="2967011094" sldId="269"/>
            <ac:spMk id="9" creationId="{01D0AF59-99C3-4251-AB9A-C966C6AD4400}"/>
          </ac:spMkLst>
        </pc:spChg>
        <pc:spChg chg="add del">
          <ac:chgData name="LEE YEJIN" userId="3834cf434ca5d497" providerId="Windows Live" clId="Web-{292342E8-CD7F-4D3E-A51B-184374CB61DA}" dt="2022-07-06T02:34:09.271" v="225"/>
          <ac:spMkLst>
            <pc:docMk/>
            <pc:sldMk cId="2967011094" sldId="269"/>
            <ac:spMk id="11" creationId="{1855405F-37A2-4869-9154-F8BE3BECE6C3}"/>
          </ac:spMkLst>
        </pc:spChg>
        <pc:picChg chg="add mod">
          <ac:chgData name="LEE YEJIN" userId="3834cf434ca5d497" providerId="Windows Live" clId="Web-{292342E8-CD7F-4D3E-A51B-184374CB61DA}" dt="2022-07-06T02:33:59.442" v="223"/>
          <ac:picMkLst>
            <pc:docMk/>
            <pc:sldMk cId="2967011094" sldId="269"/>
            <ac:picMk id="4" creationId="{C4880187-1081-8142-09CA-36AF8183CD2D}"/>
          </ac:picMkLst>
        </pc:picChg>
      </pc:sldChg>
      <pc:sldChg chg="addSp delSp modSp new mod ord setBg modClrScheme chgLayout">
        <pc:chgData name="LEE YEJIN" userId="3834cf434ca5d497" providerId="Windows Live" clId="Web-{292342E8-CD7F-4D3E-A51B-184374CB61DA}" dt="2022-07-06T06:40:23.616" v="1053"/>
        <pc:sldMkLst>
          <pc:docMk/>
          <pc:sldMk cId="822400275" sldId="270"/>
        </pc:sldMkLst>
        <pc:spChg chg="del">
          <ac:chgData name="LEE YEJIN" userId="3834cf434ca5d497" providerId="Windows Live" clId="Web-{292342E8-CD7F-4D3E-A51B-184374CB61DA}" dt="2022-07-06T02:05:31.724" v="205"/>
          <ac:spMkLst>
            <pc:docMk/>
            <pc:sldMk cId="822400275" sldId="270"/>
            <ac:spMk id="2" creationId="{F54A44AD-AF74-07A0-06B6-FFDFC109CCB7}"/>
          </ac:spMkLst>
        </pc:spChg>
        <pc:spChg chg="del">
          <ac:chgData name="LEE YEJIN" userId="3834cf434ca5d497" providerId="Windows Live" clId="Web-{292342E8-CD7F-4D3E-A51B-184374CB61DA}" dt="2022-07-06T02:05:21.411" v="204"/>
          <ac:spMkLst>
            <pc:docMk/>
            <pc:sldMk cId="822400275" sldId="270"/>
            <ac:spMk id="3" creationId="{5A32EE8B-CD57-E169-930C-175285BE28AC}"/>
          </ac:spMkLst>
        </pc:spChg>
        <pc:spChg chg="add del">
          <ac:chgData name="LEE YEJIN" userId="3834cf434ca5d497" providerId="Windows Live" clId="Web-{292342E8-CD7F-4D3E-A51B-184374CB61DA}" dt="2022-07-06T06:40:08.647" v="1049"/>
          <ac:spMkLst>
            <pc:docMk/>
            <pc:sldMk cId="822400275" sldId="270"/>
            <ac:spMk id="5" creationId="{42A4FC2C-047E-45A5-965D-8E1E3BF09BC6}"/>
          </ac:spMkLst>
        </pc:spChg>
        <pc:spChg chg="add del mod">
          <ac:chgData name="LEE YEJIN" userId="3834cf434ca5d497" providerId="Windows Live" clId="Web-{292342E8-CD7F-4D3E-A51B-184374CB61DA}" dt="2022-07-06T03:07:57.154" v="387"/>
          <ac:spMkLst>
            <pc:docMk/>
            <pc:sldMk cId="822400275" sldId="270"/>
            <ac:spMk id="6" creationId="{18B0A372-C801-0ACD-3077-6BBA1AD1E081}"/>
          </ac:spMkLst>
        </pc:spChg>
        <pc:spChg chg="add del">
          <ac:chgData name="LEE YEJIN" userId="3834cf434ca5d497" providerId="Windows Live" clId="Web-{292342E8-CD7F-4D3E-A51B-184374CB61DA}" dt="2022-07-06T03:08:00.983" v="388"/>
          <ac:spMkLst>
            <pc:docMk/>
            <pc:sldMk cId="822400275" sldId="270"/>
            <ac:spMk id="9" creationId="{42A4FC2C-047E-45A5-965D-8E1E3BF09BC6}"/>
          </ac:spMkLst>
        </pc:spChg>
        <pc:spChg chg="add del">
          <ac:chgData name="LEE YEJIN" userId="3834cf434ca5d497" providerId="Windows Live" clId="Web-{292342E8-CD7F-4D3E-A51B-184374CB61DA}" dt="2022-07-06T06:40:23.616" v="1053"/>
          <ac:spMkLst>
            <pc:docMk/>
            <pc:sldMk cId="822400275" sldId="270"/>
            <ac:spMk id="10" creationId="{42A4FC2C-047E-45A5-965D-8E1E3BF09BC6}"/>
          </ac:spMkLst>
        </pc:spChg>
        <pc:spChg chg="add del mod">
          <ac:chgData name="LEE YEJIN" userId="3834cf434ca5d497" providerId="Windows Live" clId="Web-{292342E8-CD7F-4D3E-A51B-184374CB61DA}" dt="2022-07-06T03:21:50.115" v="398"/>
          <ac:spMkLst>
            <pc:docMk/>
            <pc:sldMk cId="822400275" sldId="270"/>
            <ac:spMk id="11" creationId="{E50B651B-7FB3-995C-51C7-2D9314D786B5}"/>
          </ac:spMkLst>
        </pc:spChg>
        <pc:spChg chg="add del">
          <ac:chgData name="LEE YEJIN" userId="3834cf434ca5d497" providerId="Windows Live" clId="Web-{292342E8-CD7F-4D3E-A51B-184374CB61DA}" dt="2022-07-06T06:40:23.616" v="1052"/>
          <ac:spMkLst>
            <pc:docMk/>
            <pc:sldMk cId="822400275" sldId="270"/>
            <ac:spMk id="13" creationId="{42A4FC2C-047E-45A5-965D-8E1E3BF09BC6}"/>
          </ac:spMkLst>
        </pc:spChg>
        <pc:spChg chg="add del mod">
          <ac:chgData name="LEE YEJIN" userId="3834cf434ca5d497" providerId="Windows Live" clId="Web-{292342E8-CD7F-4D3E-A51B-184374CB61DA}" dt="2022-07-06T03:22:10.896" v="404"/>
          <ac:spMkLst>
            <pc:docMk/>
            <pc:sldMk cId="822400275" sldId="270"/>
            <ac:spMk id="14" creationId="{31B86998-61E7-11BE-39E5-21DEDF6D0DF9}"/>
          </ac:spMkLst>
        </pc:spChg>
        <pc:spChg chg="add">
          <ac:chgData name="LEE YEJIN" userId="3834cf434ca5d497" providerId="Windows Live" clId="Web-{292342E8-CD7F-4D3E-A51B-184374CB61DA}" dt="2022-07-06T06:40:23.616" v="1053"/>
          <ac:spMkLst>
            <pc:docMk/>
            <pc:sldMk cId="822400275" sldId="270"/>
            <ac:spMk id="16" creationId="{42A4FC2C-047E-45A5-965D-8E1E3BF09BC6}"/>
          </ac:spMkLst>
        </pc:spChg>
        <pc:picChg chg="add del mod">
          <ac:chgData name="LEE YEJIN" userId="3834cf434ca5d497" providerId="Windows Live" clId="Web-{292342E8-CD7F-4D3E-A51B-184374CB61DA}" dt="2022-07-06T06:38:56.317" v="1044"/>
          <ac:picMkLst>
            <pc:docMk/>
            <pc:sldMk cId="822400275" sldId="270"/>
            <ac:picMk id="2" creationId="{49285355-08A6-2000-7D86-48B50169DA3A}"/>
          </ac:picMkLst>
        </pc:picChg>
        <pc:picChg chg="add del mod">
          <ac:chgData name="LEE YEJIN" userId="3834cf434ca5d497" providerId="Windows Live" clId="Web-{292342E8-CD7F-4D3E-A51B-184374CB61DA}" dt="2022-07-06T06:39:58.803" v="1047"/>
          <ac:picMkLst>
            <pc:docMk/>
            <pc:sldMk cId="822400275" sldId="270"/>
            <ac:picMk id="3" creationId="{E76EB646-E61E-0A29-1C2D-B10E5C2D77DC}"/>
          </ac:picMkLst>
        </pc:picChg>
        <pc:picChg chg="add mod">
          <ac:chgData name="LEE YEJIN" userId="3834cf434ca5d497" providerId="Windows Live" clId="Web-{292342E8-CD7F-4D3E-A51B-184374CB61DA}" dt="2022-07-06T06:40:23.616" v="1052"/>
          <ac:picMkLst>
            <pc:docMk/>
            <pc:sldMk cId="822400275" sldId="270"/>
            <ac:picMk id="4" creationId="{2E7A1E58-1BC6-A3E0-6F7C-CFA411E7F295}"/>
          </ac:picMkLst>
        </pc:picChg>
        <pc:picChg chg="add del mod ord">
          <ac:chgData name="LEE YEJIN" userId="3834cf434ca5d497" providerId="Windows Live" clId="Web-{292342E8-CD7F-4D3E-A51B-184374CB61DA}" dt="2022-07-06T03:07:51.498" v="386"/>
          <ac:picMkLst>
            <pc:docMk/>
            <pc:sldMk cId="822400275" sldId="270"/>
            <ac:picMk id="4" creationId="{B7EA144F-8B1F-C6A8-0512-8CDA7DF475DD}"/>
          </ac:picMkLst>
        </pc:picChg>
        <pc:picChg chg="add del mod ord">
          <ac:chgData name="LEE YEJIN" userId="3834cf434ca5d497" providerId="Windows Live" clId="Web-{292342E8-CD7F-4D3E-A51B-184374CB61DA}" dt="2022-07-06T03:21:42.786" v="397"/>
          <ac:picMkLst>
            <pc:docMk/>
            <pc:sldMk cId="822400275" sldId="270"/>
            <ac:picMk id="7" creationId="{B158A9C1-F663-A6FC-52B2-202CE2C16638}"/>
          </ac:picMkLst>
        </pc:picChg>
        <pc:picChg chg="add del mod">
          <ac:chgData name="LEE YEJIN" userId="3834cf434ca5d497" providerId="Windows Live" clId="Web-{292342E8-CD7F-4D3E-A51B-184374CB61DA}" dt="2022-07-06T03:08:40.749" v="392"/>
          <ac:picMkLst>
            <pc:docMk/>
            <pc:sldMk cId="822400275" sldId="270"/>
            <ac:picMk id="8" creationId="{1E6B71AF-D1E6-B0A4-6180-997F2D370B2B}"/>
          </ac:picMkLst>
        </pc:picChg>
        <pc:picChg chg="add del mod ord">
          <ac:chgData name="LEE YEJIN" userId="3834cf434ca5d497" providerId="Windows Live" clId="Web-{292342E8-CD7F-4D3E-A51B-184374CB61DA}" dt="2022-07-06T03:22:07.115" v="403"/>
          <ac:picMkLst>
            <pc:docMk/>
            <pc:sldMk cId="822400275" sldId="270"/>
            <ac:picMk id="12" creationId="{A526020F-B1A2-B132-7F42-90EBFDB2E328}"/>
          </ac:picMkLst>
        </pc:picChg>
        <pc:picChg chg="add del mod">
          <ac:chgData name="LEE YEJIN" userId="3834cf434ca5d497" providerId="Windows Live" clId="Web-{292342E8-CD7F-4D3E-A51B-184374CB61DA}" dt="2022-07-06T04:55:17.319" v="424"/>
          <ac:picMkLst>
            <pc:docMk/>
            <pc:sldMk cId="822400275" sldId="270"/>
            <ac:picMk id="15" creationId="{BE47BB41-5B62-5FD3-5F88-C376F8CABE63}"/>
          </ac:picMkLst>
        </pc:picChg>
      </pc:sldChg>
      <pc:sldChg chg="addSp modSp new mod modTransition setBg modClrScheme chgLayout">
        <pc:chgData name="LEE YEJIN" userId="3834cf434ca5d497" providerId="Windows Live" clId="Web-{292342E8-CD7F-4D3E-A51B-184374CB61DA}" dt="2022-07-06T06:01:04.371" v="1012"/>
        <pc:sldMkLst>
          <pc:docMk/>
          <pc:sldMk cId="2137932073" sldId="271"/>
        </pc:sldMkLst>
        <pc:spChg chg="mod ord">
          <ac:chgData name="LEE YEJIN" userId="3834cf434ca5d497" providerId="Windows Live" clId="Web-{292342E8-CD7F-4D3E-A51B-184374CB61DA}" dt="2022-07-06T05:38:29.498" v="1009"/>
          <ac:spMkLst>
            <pc:docMk/>
            <pc:sldMk cId="2137932073" sldId="271"/>
            <ac:spMk id="2" creationId="{F75F2BAD-1DC4-2C35-9D91-18D94FF37353}"/>
          </ac:spMkLst>
        </pc:spChg>
        <pc:spChg chg="mod ord">
          <ac:chgData name="LEE YEJIN" userId="3834cf434ca5d497" providerId="Windows Live" clId="Web-{292342E8-CD7F-4D3E-A51B-184374CB61DA}" dt="2022-07-06T05:38:29.498" v="1009"/>
          <ac:spMkLst>
            <pc:docMk/>
            <pc:sldMk cId="2137932073" sldId="271"/>
            <ac:spMk id="3" creationId="{392234F9-9EE9-07B9-D4C0-21ECC8D24FC1}"/>
          </ac:spMkLst>
        </pc:spChg>
        <pc:picChg chg="add mod">
          <ac:chgData name="LEE YEJIN" userId="3834cf434ca5d497" providerId="Windows Live" clId="Web-{292342E8-CD7F-4D3E-A51B-184374CB61DA}" dt="2022-07-06T06:01:04.371" v="1012"/>
          <ac:picMkLst>
            <pc:docMk/>
            <pc:sldMk cId="2137932073" sldId="271"/>
            <ac:picMk id="4" creationId="{432C7691-729B-E5DE-D806-A6F89BB68F5D}"/>
          </ac:picMkLst>
        </pc:picChg>
      </pc:sldChg>
      <pc:sldChg chg="addSp delSp modSp new mod ord modClrScheme chgLayout">
        <pc:chgData name="LEE YEJIN" userId="3834cf434ca5d497" providerId="Windows Live" clId="Web-{292342E8-CD7F-4D3E-A51B-184374CB61DA}" dt="2022-07-06T05:38:29.498" v="1009"/>
        <pc:sldMkLst>
          <pc:docMk/>
          <pc:sldMk cId="3207889503" sldId="272"/>
        </pc:sldMkLst>
        <pc:spChg chg="del">
          <ac:chgData name="LEE YEJIN" userId="3834cf434ca5d497" providerId="Windows Live" clId="Web-{292342E8-CD7F-4D3E-A51B-184374CB61DA}" dt="2022-07-06T02:52:12.332" v="276"/>
          <ac:spMkLst>
            <pc:docMk/>
            <pc:sldMk cId="3207889503" sldId="272"/>
            <ac:spMk id="2" creationId="{8F2187F8-6665-DBF4-DA9F-C614943EDF06}"/>
          </ac:spMkLst>
        </pc:spChg>
        <pc:spChg chg="add del">
          <ac:chgData name="LEE YEJIN" userId="3834cf434ca5d497" providerId="Windows Live" clId="Web-{292342E8-CD7F-4D3E-A51B-184374CB61DA}" dt="2022-07-06T02:52:59.083" v="281"/>
          <ac:spMkLst>
            <pc:docMk/>
            <pc:sldMk cId="3207889503" sldId="272"/>
            <ac:spMk id="3" creationId="{1E2E817E-E565-4EEE-483D-D8A8B8220C03}"/>
          </ac:spMkLst>
        </pc:spChg>
        <pc:spChg chg="add mod">
          <ac:chgData name="LEE YEJIN" userId="3834cf434ca5d497" providerId="Windows Live" clId="Web-{292342E8-CD7F-4D3E-A51B-184374CB61DA}" dt="2022-07-06T02:58:22.342" v="369" actId="20577"/>
          <ac:spMkLst>
            <pc:docMk/>
            <pc:sldMk cId="3207889503" sldId="272"/>
            <ac:spMk id="5" creationId="{11F94A86-ACBA-CA8E-4C36-574AB67CDE66}"/>
          </ac:spMkLst>
        </pc:spChg>
        <pc:spChg chg="add del">
          <ac:chgData name="LEE YEJIN" userId="3834cf434ca5d497" providerId="Windows Live" clId="Web-{292342E8-CD7F-4D3E-A51B-184374CB61DA}" dt="2022-07-06T02:53:15.755" v="296"/>
          <ac:spMkLst>
            <pc:docMk/>
            <pc:sldMk cId="3207889503" sldId="272"/>
            <ac:spMk id="6" creationId="{D4D4DFDE-5661-ECB8-53F2-2D4D093822C7}"/>
          </ac:spMkLst>
        </pc:spChg>
        <pc:picChg chg="add del mod">
          <ac:chgData name="LEE YEJIN" userId="3834cf434ca5d497" providerId="Windows Live" clId="Web-{292342E8-CD7F-4D3E-A51B-184374CB61DA}" dt="2022-07-06T02:52:44.708" v="279"/>
          <ac:picMkLst>
            <pc:docMk/>
            <pc:sldMk cId="3207889503" sldId="272"/>
            <ac:picMk id="4" creationId="{C7E10E6B-203A-92FA-EA0C-B738468BF833}"/>
          </ac:picMkLst>
        </pc:picChg>
        <pc:picChg chg="add mod">
          <ac:chgData name="LEE YEJIN" userId="3834cf434ca5d497" providerId="Windows Live" clId="Web-{292342E8-CD7F-4D3E-A51B-184374CB61DA}" dt="2022-07-06T02:57:00.761" v="354" actId="1076"/>
          <ac:picMkLst>
            <pc:docMk/>
            <pc:sldMk cId="3207889503" sldId="272"/>
            <ac:picMk id="7" creationId="{F5657AE2-6166-C832-F60F-E5E6728BA369}"/>
          </ac:picMkLst>
        </pc:picChg>
      </pc:sldChg>
      <pc:sldChg chg="addSp delSp modSp new mod ord setBg modClrScheme chgLayout">
        <pc:chgData name="LEE YEJIN" userId="3834cf434ca5d497" providerId="Windows Live" clId="Web-{292342E8-CD7F-4D3E-A51B-184374CB61DA}" dt="2022-07-06T07:00:29.083" v="1059"/>
        <pc:sldMkLst>
          <pc:docMk/>
          <pc:sldMk cId="3218919150" sldId="273"/>
        </pc:sldMkLst>
        <pc:spChg chg="del mod ord">
          <ac:chgData name="LEE YEJIN" userId="3834cf434ca5d497" providerId="Windows Live" clId="Web-{292342E8-CD7F-4D3E-A51B-184374CB61DA}" dt="2022-07-06T06:42:54.291" v="1054"/>
          <ac:spMkLst>
            <pc:docMk/>
            <pc:sldMk cId="3218919150" sldId="273"/>
            <ac:spMk id="2" creationId="{F56FCD74-A14C-D6F5-EBE2-24871E093256}"/>
          </ac:spMkLst>
        </pc:spChg>
        <pc:spChg chg="del mod ord">
          <ac:chgData name="LEE YEJIN" userId="3834cf434ca5d497" providerId="Windows Live" clId="Web-{292342E8-CD7F-4D3E-A51B-184374CB61DA}" dt="2022-07-06T06:42:56.885" v="1055"/>
          <ac:spMkLst>
            <pc:docMk/>
            <pc:sldMk cId="3218919150" sldId="273"/>
            <ac:spMk id="3" creationId="{9E8F189A-DEB3-D8FB-7FEB-346133882AC9}"/>
          </ac:spMkLst>
        </pc:spChg>
        <pc:picChg chg="add mod">
          <ac:chgData name="LEE YEJIN" userId="3834cf434ca5d497" providerId="Windows Live" clId="Web-{292342E8-CD7F-4D3E-A51B-184374CB61DA}" dt="2022-07-06T06:54:25.089" v="1057"/>
          <ac:picMkLst>
            <pc:docMk/>
            <pc:sldMk cId="3218919150" sldId="273"/>
            <ac:picMk id="4" creationId="{6D7C7697-932E-27A3-E298-663C1D1D7468}"/>
          </ac:picMkLst>
        </pc:picChg>
      </pc:sldChg>
      <pc:sldChg chg="addSp delSp modSp new del mod setBg">
        <pc:chgData name="LEE YEJIN" userId="3834cf434ca5d497" providerId="Windows Live" clId="Web-{292342E8-CD7F-4D3E-A51B-184374CB61DA}" dt="2022-07-06T03:14:43.291" v="396"/>
        <pc:sldMkLst>
          <pc:docMk/>
          <pc:sldMk cId="2902198210" sldId="274"/>
        </pc:sldMkLst>
        <pc:spChg chg="del">
          <ac:chgData name="LEE YEJIN" userId="3834cf434ca5d497" providerId="Windows Live" clId="Web-{292342E8-CD7F-4D3E-A51B-184374CB61DA}" dt="2022-07-06T03:14:37.212" v="395"/>
          <ac:spMkLst>
            <pc:docMk/>
            <pc:sldMk cId="2902198210" sldId="274"/>
            <ac:spMk id="2" creationId="{1557D6F5-3EC7-C2A0-88A5-99538D924D1F}"/>
          </ac:spMkLst>
        </pc:spChg>
        <pc:spChg chg="del">
          <ac:chgData name="LEE YEJIN" userId="3834cf434ca5d497" providerId="Windows Live" clId="Web-{292342E8-CD7F-4D3E-A51B-184374CB61DA}" dt="2022-07-06T03:14:31.665" v="394"/>
          <ac:spMkLst>
            <pc:docMk/>
            <pc:sldMk cId="2902198210" sldId="274"/>
            <ac:spMk id="3" creationId="{8865E97F-49D6-35DB-CD97-860FFB160336}"/>
          </ac:spMkLst>
        </pc:spChg>
        <pc:picChg chg="add mod ord">
          <ac:chgData name="LEE YEJIN" userId="3834cf434ca5d497" providerId="Windows Live" clId="Web-{292342E8-CD7F-4D3E-A51B-184374CB61DA}" dt="2022-07-06T03:14:37.212" v="395"/>
          <ac:picMkLst>
            <pc:docMk/>
            <pc:sldMk cId="2902198210" sldId="274"/>
            <ac:picMk id="4" creationId="{28813BE4-D5AD-7C79-FFA5-BC900A80384E}"/>
          </ac:picMkLst>
        </pc:picChg>
      </pc:sldChg>
      <pc:sldChg chg="addSp delSp modSp new del mod setBg setClrOvrMap">
        <pc:chgData name="LEE YEJIN" userId="3834cf434ca5d497" providerId="Windows Live" clId="Web-{292342E8-CD7F-4D3E-A51B-184374CB61DA}" dt="2022-07-06T05:00:42.874" v="447"/>
        <pc:sldMkLst>
          <pc:docMk/>
          <pc:sldMk cId="3923253833" sldId="274"/>
        </pc:sldMkLst>
        <pc:spChg chg="del">
          <ac:chgData name="LEE YEJIN" userId="3834cf434ca5d497" providerId="Windows Live" clId="Web-{292342E8-CD7F-4D3E-A51B-184374CB61DA}" dt="2022-07-06T04:56:44.790" v="428"/>
          <ac:spMkLst>
            <pc:docMk/>
            <pc:sldMk cId="3923253833" sldId="274"/>
            <ac:spMk id="2" creationId="{BBDEDFE9-4B10-F545-814A-BC5E685799A8}"/>
          </ac:spMkLst>
        </pc:spChg>
        <pc:spChg chg="del">
          <ac:chgData name="LEE YEJIN" userId="3834cf434ca5d497" providerId="Windows Live" clId="Web-{292342E8-CD7F-4D3E-A51B-184374CB61DA}" dt="2022-07-06T04:56:40.321" v="427"/>
          <ac:spMkLst>
            <pc:docMk/>
            <pc:sldMk cId="3923253833" sldId="274"/>
            <ac:spMk id="3" creationId="{30885F04-114D-CC02-1E83-2E6D2B3DEBF3}"/>
          </ac:spMkLst>
        </pc:spChg>
        <pc:spChg chg="add">
          <ac:chgData name="LEE YEJIN" userId="3834cf434ca5d497" providerId="Windows Live" clId="Web-{292342E8-CD7F-4D3E-A51B-184374CB61DA}" dt="2022-07-06T04:59:06.200" v="445"/>
          <ac:spMkLst>
            <pc:docMk/>
            <pc:sldMk cId="3923253833" sldId="274"/>
            <ac:spMk id="6" creationId="{AB8C311F-7253-4AED-9701-7FC0708C41C7}"/>
          </ac:spMkLst>
        </pc:spChg>
        <pc:spChg chg="add">
          <ac:chgData name="LEE YEJIN" userId="3834cf434ca5d497" providerId="Windows Live" clId="Web-{292342E8-CD7F-4D3E-A51B-184374CB61DA}" dt="2022-07-06T04:59:06.200" v="445"/>
          <ac:spMkLst>
            <pc:docMk/>
            <pc:sldMk cId="3923253833" sldId="274"/>
            <ac:spMk id="7" creationId="{E2384209-CB15-4CDF-9D31-C44FD9A3F20D}"/>
          </ac:spMkLst>
        </pc:spChg>
        <pc:spChg chg="add">
          <ac:chgData name="LEE YEJIN" userId="3834cf434ca5d497" providerId="Windows Live" clId="Web-{292342E8-CD7F-4D3E-A51B-184374CB61DA}" dt="2022-07-06T04:59:06.200" v="445"/>
          <ac:spMkLst>
            <pc:docMk/>
            <pc:sldMk cId="3923253833" sldId="274"/>
            <ac:spMk id="8" creationId="{2633B3B5-CC90-43F0-8714-D31D1F3F0209}"/>
          </ac:spMkLst>
        </pc:spChg>
        <pc:spChg chg="add del">
          <ac:chgData name="LEE YEJIN" userId="3834cf434ca5d497" providerId="Windows Live" clId="Web-{292342E8-CD7F-4D3E-A51B-184374CB61DA}" dt="2022-07-06T04:56:58.790" v="432"/>
          <ac:spMkLst>
            <pc:docMk/>
            <pc:sldMk cId="3923253833" sldId="274"/>
            <ac:spMk id="9" creationId="{37C89E4B-3C9F-44B9-8B86-D9E3D112D8EC}"/>
          </ac:spMkLst>
        </pc:spChg>
        <pc:spChg chg="add mod">
          <ac:chgData name="LEE YEJIN" userId="3834cf434ca5d497" providerId="Windows Live" clId="Web-{292342E8-CD7F-4D3E-A51B-184374CB61DA}" dt="2022-07-06T05:00:35.749" v="446"/>
          <ac:spMkLst>
            <pc:docMk/>
            <pc:sldMk cId="3923253833" sldId="274"/>
            <ac:spMk id="10" creationId="{B57095CC-1493-891D-0C54-E26C9BF45FDD}"/>
          </ac:spMkLst>
        </pc:spChg>
        <pc:spChg chg="add">
          <ac:chgData name="LEE YEJIN" userId="3834cf434ca5d497" providerId="Windows Live" clId="Web-{292342E8-CD7F-4D3E-A51B-184374CB61DA}" dt="2022-07-06T04:59:06.200" v="445"/>
          <ac:spMkLst>
            <pc:docMk/>
            <pc:sldMk cId="3923253833" sldId="274"/>
            <ac:spMk id="15" creationId="{A8D57A06-A426-446D-B02C-A2DC6B62E45E}"/>
          </ac:spMkLst>
        </pc:spChg>
        <pc:picChg chg="add del mod ord">
          <ac:chgData name="LEE YEJIN" userId="3834cf434ca5d497" providerId="Windows Live" clId="Web-{292342E8-CD7F-4D3E-A51B-184374CB61DA}" dt="2022-07-06T05:00:35.749" v="446"/>
          <ac:picMkLst>
            <pc:docMk/>
            <pc:sldMk cId="3923253833" sldId="274"/>
            <ac:picMk id="4" creationId="{625BC64C-7907-0EE1-8917-D0D3F0C4D046}"/>
          </ac:picMkLst>
        </pc:picChg>
        <pc:cxnChg chg="add del">
          <ac:chgData name="LEE YEJIN" userId="3834cf434ca5d497" providerId="Windows Live" clId="Web-{292342E8-CD7F-4D3E-A51B-184374CB61DA}" dt="2022-07-06T04:56:58.790" v="432"/>
          <ac:cxnSpMkLst>
            <pc:docMk/>
            <pc:sldMk cId="3923253833" sldId="274"/>
            <ac:cxnSpMk id="11" creationId="{AA2EAA10-076F-46BD-8F0F-B9A2FB77A85C}"/>
          </ac:cxnSpMkLst>
        </pc:cxnChg>
        <pc:cxnChg chg="add del">
          <ac:chgData name="LEE YEJIN" userId="3834cf434ca5d497" providerId="Windows Live" clId="Web-{292342E8-CD7F-4D3E-A51B-184374CB61DA}" dt="2022-07-06T04:56:58.790" v="432"/>
          <ac:cxnSpMkLst>
            <pc:docMk/>
            <pc:sldMk cId="3923253833" sldId="274"/>
            <ac:cxnSpMk id="13" creationId="{D891E407-403B-4764-86C9-33A56D3BCAA3}"/>
          </ac:cxnSpMkLst>
        </pc:cxnChg>
      </pc:sldChg>
      <pc:sldChg chg="addSp delSp modSp new mod modClrScheme chgLayout">
        <pc:chgData name="LEE YEJIN" userId="3834cf434ca5d497" providerId="Windows Live" clId="Web-{292342E8-CD7F-4D3E-A51B-184374CB61DA}" dt="2022-07-06T05:38:29.498" v="1009"/>
        <pc:sldMkLst>
          <pc:docMk/>
          <pc:sldMk cId="194702084" sldId="275"/>
        </pc:sldMkLst>
        <pc:spChg chg="del">
          <ac:chgData name="LEE YEJIN" userId="3834cf434ca5d497" providerId="Windows Live" clId="Web-{292342E8-CD7F-4D3E-A51B-184374CB61DA}" dt="2022-07-06T04:57:51.760" v="436"/>
          <ac:spMkLst>
            <pc:docMk/>
            <pc:sldMk cId="194702084" sldId="275"/>
            <ac:spMk id="2" creationId="{AB3FC665-9B2B-AA27-1822-E913ECF6F559}"/>
          </ac:spMkLst>
        </pc:spChg>
        <pc:spChg chg="del">
          <ac:chgData name="LEE YEJIN" userId="3834cf434ca5d497" providerId="Windows Live" clId="Web-{292342E8-CD7F-4D3E-A51B-184374CB61DA}" dt="2022-07-06T04:57:47.651" v="435"/>
          <ac:spMkLst>
            <pc:docMk/>
            <pc:sldMk cId="194702084" sldId="275"/>
            <ac:spMk id="3" creationId="{0FE05E41-84EE-DA97-BA51-FE507FB27295}"/>
          </ac:spMkLst>
        </pc:spChg>
        <pc:picChg chg="add mod ord">
          <ac:chgData name="LEE YEJIN" userId="3834cf434ca5d497" providerId="Windows Live" clId="Web-{292342E8-CD7F-4D3E-A51B-184374CB61DA}" dt="2022-07-06T05:38:29.498" v="1009"/>
          <ac:picMkLst>
            <pc:docMk/>
            <pc:sldMk cId="194702084" sldId="275"/>
            <ac:picMk id="4" creationId="{3E8D775A-8499-26A3-3D81-4DFA74508BF1}"/>
          </ac:picMkLst>
        </pc:picChg>
      </pc:sldChg>
      <pc:sldChg chg="addSp delSp modSp new mod ord setBg modClrScheme delDesignElem chgLayout">
        <pc:chgData name="LEE YEJIN" userId="3834cf434ca5d497" providerId="Windows Live" clId="Web-{292342E8-CD7F-4D3E-A51B-184374CB61DA}" dt="2022-07-06T05:38:29.498" v="1009"/>
        <pc:sldMkLst>
          <pc:docMk/>
          <pc:sldMk cId="3182884682" sldId="276"/>
        </pc:sldMkLst>
        <pc:spChg chg="del">
          <ac:chgData name="LEE YEJIN" userId="3834cf434ca5d497" providerId="Windows Live" clId="Web-{292342E8-CD7F-4D3E-A51B-184374CB61DA}" dt="2022-07-06T05:01:25.735" v="450"/>
          <ac:spMkLst>
            <pc:docMk/>
            <pc:sldMk cId="3182884682" sldId="276"/>
            <ac:spMk id="2" creationId="{51D30457-0756-883F-3FE8-D066915EB643}"/>
          </ac:spMkLst>
        </pc:spChg>
        <pc:spChg chg="del">
          <ac:chgData name="LEE YEJIN" userId="3834cf434ca5d497" providerId="Windows Live" clId="Web-{292342E8-CD7F-4D3E-A51B-184374CB61DA}" dt="2022-07-06T05:01:27.876" v="451"/>
          <ac:spMkLst>
            <pc:docMk/>
            <pc:sldMk cId="3182884682" sldId="276"/>
            <ac:spMk id="3" creationId="{F7B335A4-F763-2D77-903D-DEA45DD19DD2}"/>
          </ac:spMkLst>
        </pc:spChg>
        <pc:spChg chg="add del">
          <ac:chgData name="LEE YEJIN" userId="3834cf434ca5d497" providerId="Windows Live" clId="Web-{292342E8-CD7F-4D3E-A51B-184374CB61DA}" dt="2022-07-06T05:38:22.186" v="1008"/>
          <ac:spMkLst>
            <pc:docMk/>
            <pc:sldMk cId="3182884682" sldId="276"/>
            <ac:spMk id="9" creationId="{42A4FC2C-047E-45A5-965D-8E1E3BF09BC6}"/>
          </ac:spMkLst>
        </pc:spChg>
        <pc:picChg chg="add mod">
          <ac:chgData name="LEE YEJIN" userId="3834cf434ca5d497" providerId="Windows Live" clId="Web-{292342E8-CD7F-4D3E-A51B-184374CB61DA}" dt="2022-07-06T05:01:37.016" v="453"/>
          <ac:picMkLst>
            <pc:docMk/>
            <pc:sldMk cId="3182884682" sldId="276"/>
            <ac:picMk id="4" creationId="{23C7CCAA-912C-E75B-BA4F-D460087E5E0C}"/>
          </ac:picMkLst>
        </pc:picChg>
      </pc:sldChg>
      <pc:sldChg chg="addSp delSp modSp new mod setBg modClrScheme chgLayout">
        <pc:chgData name="LEE YEJIN" userId="3834cf434ca5d497" providerId="Windows Live" clId="Web-{292342E8-CD7F-4D3E-A51B-184374CB61DA}" dt="2022-07-06T05:38:29.498" v="1009"/>
        <pc:sldMkLst>
          <pc:docMk/>
          <pc:sldMk cId="1822651142" sldId="277"/>
        </pc:sldMkLst>
        <pc:spChg chg="mod ord">
          <ac:chgData name="LEE YEJIN" userId="3834cf434ca5d497" providerId="Windows Live" clId="Web-{292342E8-CD7F-4D3E-A51B-184374CB61DA}" dt="2022-07-06T05:38:29.498" v="1009"/>
          <ac:spMkLst>
            <pc:docMk/>
            <pc:sldMk cId="1822651142" sldId="277"/>
            <ac:spMk id="2" creationId="{55FBD13F-3B64-B762-E48C-92F3B5F5CF3F}"/>
          </ac:spMkLst>
        </pc:spChg>
        <pc:spChg chg="del mod">
          <ac:chgData name="LEE YEJIN" userId="3834cf434ca5d497" providerId="Windows Live" clId="Web-{292342E8-CD7F-4D3E-A51B-184374CB61DA}" dt="2022-07-06T05:07:59.777" v="965"/>
          <ac:spMkLst>
            <pc:docMk/>
            <pc:sldMk cId="1822651142" sldId="277"/>
            <ac:spMk id="3" creationId="{5EEA26F8-17BF-B792-6B87-C7AA0D26F95C}"/>
          </ac:spMkLst>
        </pc:spChg>
        <pc:spChg chg="add del">
          <ac:chgData name="LEE YEJIN" userId="3834cf434ca5d497" providerId="Windows Live" clId="Web-{292342E8-CD7F-4D3E-A51B-184374CB61DA}" dt="2022-07-06T05:09:44.858" v="985"/>
          <ac:spMkLst>
            <pc:docMk/>
            <pc:sldMk cId="1822651142" sldId="277"/>
            <ac:spMk id="10" creationId="{955A2079-FA98-4876-80F0-72364A7D2EA4}"/>
          </ac:spMkLst>
        </pc:spChg>
        <pc:graphicFrameChg chg="add mod ord modGraphic">
          <ac:chgData name="LEE YEJIN" userId="3834cf434ca5d497" providerId="Windows Live" clId="Web-{292342E8-CD7F-4D3E-A51B-184374CB61DA}" dt="2022-07-06T05:38:29.498" v="1009"/>
          <ac:graphicFrameMkLst>
            <pc:docMk/>
            <pc:sldMk cId="1822651142" sldId="277"/>
            <ac:graphicFrameMk id="5" creationId="{9DBA7DA3-43ED-54E6-1757-F21BB792E16B}"/>
          </ac:graphicFrameMkLst>
        </pc:graphicFrameChg>
      </pc:sldChg>
      <pc:sldChg chg="addSp delSp modSp new mod modClrScheme chgLayout">
        <pc:chgData name="LEE YEJIN" userId="3834cf434ca5d497" providerId="Windows Live" clId="Web-{292342E8-CD7F-4D3E-A51B-184374CB61DA}" dt="2022-07-06T05:38:29.498" v="1009"/>
        <pc:sldMkLst>
          <pc:docMk/>
          <pc:sldMk cId="3234566975" sldId="278"/>
        </pc:sldMkLst>
        <pc:spChg chg="del">
          <ac:chgData name="LEE YEJIN" userId="3834cf434ca5d497" providerId="Windows Live" clId="Web-{292342E8-CD7F-4D3E-A51B-184374CB61DA}" dt="2022-07-06T05:21:47.940" v="989"/>
          <ac:spMkLst>
            <pc:docMk/>
            <pc:sldMk cId="3234566975" sldId="278"/>
            <ac:spMk id="2" creationId="{BCC18E83-A0EA-B7F6-3B9D-8BBAEB040D35}"/>
          </ac:spMkLst>
        </pc:spChg>
        <pc:spChg chg="del">
          <ac:chgData name="LEE YEJIN" userId="3834cf434ca5d497" providerId="Windows Live" clId="Web-{292342E8-CD7F-4D3E-A51B-184374CB61DA}" dt="2022-07-06T05:21:50.846" v="990"/>
          <ac:spMkLst>
            <pc:docMk/>
            <pc:sldMk cId="3234566975" sldId="278"/>
            <ac:spMk id="3" creationId="{3A224F63-62C1-6A3A-2FCA-F111ADE0441B}"/>
          </ac:spMkLst>
        </pc:spChg>
        <pc:picChg chg="add mod">
          <ac:chgData name="LEE YEJIN" userId="3834cf434ca5d497" providerId="Windows Live" clId="Web-{292342E8-CD7F-4D3E-A51B-184374CB61DA}" dt="2022-07-06T05:37:51.763" v="1007" actId="1076"/>
          <ac:picMkLst>
            <pc:docMk/>
            <pc:sldMk cId="3234566975" sldId="278"/>
            <ac:picMk id="4" creationId="{1B691051-3EF6-E4AC-F691-B63FACB4E27B}"/>
          </ac:picMkLst>
        </pc:picChg>
      </pc:sldChg>
      <pc:sldChg chg="modSp add del replId">
        <pc:chgData name="LEE YEJIN" userId="3834cf434ca5d497" providerId="Windows Live" clId="Web-{292342E8-CD7F-4D3E-A51B-184374CB61DA}" dt="2022-07-06T06:18:56.647" v="1037"/>
        <pc:sldMkLst>
          <pc:docMk/>
          <pc:sldMk cId="1752297606" sldId="280"/>
        </pc:sldMkLst>
        <pc:graphicFrameChg chg="modGraphic">
          <ac:chgData name="LEE YEJIN" userId="3834cf434ca5d497" providerId="Windows Live" clId="Web-{292342E8-CD7F-4D3E-A51B-184374CB61DA}" dt="2022-07-06T06:18:53.991" v="1036" actId="20577"/>
          <ac:graphicFrameMkLst>
            <pc:docMk/>
            <pc:sldMk cId="1752297606" sldId="280"/>
            <ac:graphicFrameMk id="6" creationId="{04278D87-C106-F8CF-C766-4C007A4DA6D2}"/>
          </ac:graphicFrameMkLst>
        </pc:graphicFrameChg>
      </pc:sldChg>
      <pc:sldChg chg="addSp delSp modSp new mod setBg">
        <pc:chgData name="LEE YEJIN" userId="3834cf434ca5d497" providerId="Windows Live" clId="Web-{292342E8-CD7F-4D3E-A51B-184374CB61DA}" dt="2022-07-06T07:09:36.580" v="1063"/>
        <pc:sldMkLst>
          <pc:docMk/>
          <pc:sldMk cId="4103228981" sldId="280"/>
        </pc:sldMkLst>
        <pc:spChg chg="del">
          <ac:chgData name="LEE YEJIN" userId="3834cf434ca5d497" providerId="Windows Live" clId="Web-{292342E8-CD7F-4D3E-A51B-184374CB61DA}" dt="2022-07-06T07:09:26.549" v="1061"/>
          <ac:spMkLst>
            <pc:docMk/>
            <pc:sldMk cId="4103228981" sldId="280"/>
            <ac:spMk id="2" creationId="{878FA723-1388-BF80-8657-55F100965D23}"/>
          </ac:spMkLst>
        </pc:spChg>
        <pc:spChg chg="del">
          <ac:chgData name="LEE YEJIN" userId="3834cf434ca5d497" providerId="Windows Live" clId="Web-{292342E8-CD7F-4D3E-A51B-184374CB61DA}" dt="2022-07-06T07:02:28.914" v="1060"/>
          <ac:spMkLst>
            <pc:docMk/>
            <pc:sldMk cId="4103228981" sldId="280"/>
            <ac:spMk id="3" creationId="{B9EF6531-8970-2FB4-2649-33E7A8F571DE}"/>
          </ac:spMkLst>
        </pc:spChg>
        <pc:picChg chg="add mod">
          <ac:chgData name="LEE YEJIN" userId="3834cf434ca5d497" providerId="Windows Live" clId="Web-{292342E8-CD7F-4D3E-A51B-184374CB61DA}" dt="2022-07-06T07:09:36.580" v="1063"/>
          <ac:picMkLst>
            <pc:docMk/>
            <pc:sldMk cId="4103228981" sldId="280"/>
            <ac:picMk id="4" creationId="{21E100F4-A0B9-3B00-D35C-DBE586C93FF6}"/>
          </ac:picMkLst>
        </pc:picChg>
      </pc:sldChg>
      <pc:sldMasterChg chg="del delSldLayout">
        <pc:chgData name="LEE YEJIN" userId="3834cf434ca5d497" providerId="Windows Live" clId="Web-{292342E8-CD7F-4D3E-A51B-184374CB61DA}" dt="2022-07-06T05:38:22.186" v="1008"/>
        <pc:sldMasterMkLst>
          <pc:docMk/>
          <pc:sldMasterMk cId="3686743294" sldId="2147483648"/>
        </pc:sldMasterMkLst>
        <pc:sldLayoutChg chg="del">
          <pc:chgData name="LEE YEJIN" userId="3834cf434ca5d497" providerId="Windows Live" clId="Web-{292342E8-CD7F-4D3E-A51B-184374CB61DA}" dt="2022-07-06T05:38:22.186" v="1008"/>
          <pc:sldLayoutMkLst>
            <pc:docMk/>
            <pc:sldMasterMk cId="3686743294" sldId="2147483648"/>
            <pc:sldLayoutMk cId="346971665" sldId="2147483649"/>
          </pc:sldLayoutMkLst>
        </pc:sldLayoutChg>
        <pc:sldLayoutChg chg="del">
          <pc:chgData name="LEE YEJIN" userId="3834cf434ca5d497" providerId="Windows Live" clId="Web-{292342E8-CD7F-4D3E-A51B-184374CB61DA}" dt="2022-07-06T05:38:22.186" v="1008"/>
          <pc:sldLayoutMkLst>
            <pc:docMk/>
            <pc:sldMasterMk cId="3686743294" sldId="2147483648"/>
            <pc:sldLayoutMk cId="463982937" sldId="2147483650"/>
          </pc:sldLayoutMkLst>
        </pc:sldLayoutChg>
        <pc:sldLayoutChg chg="del">
          <pc:chgData name="LEE YEJIN" userId="3834cf434ca5d497" providerId="Windows Live" clId="Web-{292342E8-CD7F-4D3E-A51B-184374CB61DA}" dt="2022-07-06T05:38:22.186" v="1008"/>
          <pc:sldLayoutMkLst>
            <pc:docMk/>
            <pc:sldMasterMk cId="3686743294" sldId="2147483648"/>
            <pc:sldLayoutMk cId="2146234188" sldId="2147483651"/>
          </pc:sldLayoutMkLst>
        </pc:sldLayoutChg>
        <pc:sldLayoutChg chg="del">
          <pc:chgData name="LEE YEJIN" userId="3834cf434ca5d497" providerId="Windows Live" clId="Web-{292342E8-CD7F-4D3E-A51B-184374CB61DA}" dt="2022-07-06T05:38:22.186" v="1008"/>
          <pc:sldLayoutMkLst>
            <pc:docMk/>
            <pc:sldMasterMk cId="3686743294" sldId="2147483648"/>
            <pc:sldLayoutMk cId="62196340" sldId="2147483652"/>
          </pc:sldLayoutMkLst>
        </pc:sldLayoutChg>
        <pc:sldLayoutChg chg="del">
          <pc:chgData name="LEE YEJIN" userId="3834cf434ca5d497" providerId="Windows Live" clId="Web-{292342E8-CD7F-4D3E-A51B-184374CB61DA}" dt="2022-07-06T05:38:22.186" v="1008"/>
          <pc:sldLayoutMkLst>
            <pc:docMk/>
            <pc:sldMasterMk cId="3686743294" sldId="2147483648"/>
            <pc:sldLayoutMk cId="2923469982" sldId="2147483653"/>
          </pc:sldLayoutMkLst>
        </pc:sldLayoutChg>
        <pc:sldLayoutChg chg="del">
          <pc:chgData name="LEE YEJIN" userId="3834cf434ca5d497" providerId="Windows Live" clId="Web-{292342E8-CD7F-4D3E-A51B-184374CB61DA}" dt="2022-07-06T05:38:22.186" v="1008"/>
          <pc:sldLayoutMkLst>
            <pc:docMk/>
            <pc:sldMasterMk cId="3686743294" sldId="2147483648"/>
            <pc:sldLayoutMk cId="1130272583" sldId="2147483654"/>
          </pc:sldLayoutMkLst>
        </pc:sldLayoutChg>
        <pc:sldLayoutChg chg="del">
          <pc:chgData name="LEE YEJIN" userId="3834cf434ca5d497" providerId="Windows Live" clId="Web-{292342E8-CD7F-4D3E-A51B-184374CB61DA}" dt="2022-07-06T05:38:22.186" v="1008"/>
          <pc:sldLayoutMkLst>
            <pc:docMk/>
            <pc:sldMasterMk cId="3686743294" sldId="2147483648"/>
            <pc:sldLayoutMk cId="1945682316" sldId="2147483655"/>
          </pc:sldLayoutMkLst>
        </pc:sldLayoutChg>
        <pc:sldLayoutChg chg="del">
          <pc:chgData name="LEE YEJIN" userId="3834cf434ca5d497" providerId="Windows Live" clId="Web-{292342E8-CD7F-4D3E-A51B-184374CB61DA}" dt="2022-07-06T05:38:22.186" v="1008"/>
          <pc:sldLayoutMkLst>
            <pc:docMk/>
            <pc:sldMasterMk cId="3686743294" sldId="2147483648"/>
            <pc:sldLayoutMk cId="3419606053" sldId="2147483656"/>
          </pc:sldLayoutMkLst>
        </pc:sldLayoutChg>
        <pc:sldLayoutChg chg="del">
          <pc:chgData name="LEE YEJIN" userId="3834cf434ca5d497" providerId="Windows Live" clId="Web-{292342E8-CD7F-4D3E-A51B-184374CB61DA}" dt="2022-07-06T05:38:22.186" v="1008"/>
          <pc:sldLayoutMkLst>
            <pc:docMk/>
            <pc:sldMasterMk cId="3686743294" sldId="2147483648"/>
            <pc:sldLayoutMk cId="1416493134" sldId="2147483657"/>
          </pc:sldLayoutMkLst>
        </pc:sldLayoutChg>
        <pc:sldLayoutChg chg="del">
          <pc:chgData name="LEE YEJIN" userId="3834cf434ca5d497" providerId="Windows Live" clId="Web-{292342E8-CD7F-4D3E-A51B-184374CB61DA}" dt="2022-07-06T05:38:22.186" v="1008"/>
          <pc:sldLayoutMkLst>
            <pc:docMk/>
            <pc:sldMasterMk cId="3686743294" sldId="2147483648"/>
            <pc:sldLayoutMk cId="510513095" sldId="2147483658"/>
          </pc:sldLayoutMkLst>
        </pc:sldLayoutChg>
        <pc:sldLayoutChg chg="del">
          <pc:chgData name="LEE YEJIN" userId="3834cf434ca5d497" providerId="Windows Live" clId="Web-{292342E8-CD7F-4D3E-A51B-184374CB61DA}" dt="2022-07-06T05:38:22.186" v="1008"/>
          <pc:sldLayoutMkLst>
            <pc:docMk/>
            <pc:sldMasterMk cId="3686743294" sldId="2147483648"/>
            <pc:sldLayoutMk cId="3663956867" sldId="2147483659"/>
          </pc:sldLayoutMkLst>
        </pc:sldLayoutChg>
      </pc:sldMasterChg>
      <pc:sldMasterChg chg="add del addSldLayout delSldLayout modSldLayout">
        <pc:chgData name="LEE YEJIN" userId="3834cf434ca5d497" providerId="Windows Live" clId="Web-{292342E8-CD7F-4D3E-A51B-184374CB61DA}" dt="2022-07-06T05:38:29.498" v="1009"/>
        <pc:sldMasterMkLst>
          <pc:docMk/>
          <pc:sldMasterMk cId="964903612" sldId="2147483660"/>
        </pc:sldMasterMkLst>
        <pc:sldLayoutChg chg="add del mod replId">
          <pc:chgData name="LEE YEJIN" userId="3834cf434ca5d497" providerId="Windows Live" clId="Web-{292342E8-CD7F-4D3E-A51B-184374CB61DA}" dt="2022-07-06T05:38:29.498" v="1009"/>
          <pc:sldLayoutMkLst>
            <pc:docMk/>
            <pc:sldMasterMk cId="964903612" sldId="2147483660"/>
            <pc:sldLayoutMk cId="222543447" sldId="2147483661"/>
          </pc:sldLayoutMkLst>
        </pc:sldLayoutChg>
        <pc:sldLayoutChg chg="add del mod replId">
          <pc:chgData name="LEE YEJIN" userId="3834cf434ca5d497" providerId="Windows Live" clId="Web-{292342E8-CD7F-4D3E-A51B-184374CB61DA}" dt="2022-07-06T05:38:29.498" v="1009"/>
          <pc:sldLayoutMkLst>
            <pc:docMk/>
            <pc:sldMasterMk cId="964903612" sldId="2147483660"/>
            <pc:sldLayoutMk cId="1321286076" sldId="2147483662"/>
          </pc:sldLayoutMkLst>
        </pc:sldLayoutChg>
        <pc:sldLayoutChg chg="add del mod replId">
          <pc:chgData name="LEE YEJIN" userId="3834cf434ca5d497" providerId="Windows Live" clId="Web-{292342E8-CD7F-4D3E-A51B-184374CB61DA}" dt="2022-07-06T05:38:29.498" v="1009"/>
          <pc:sldLayoutMkLst>
            <pc:docMk/>
            <pc:sldMasterMk cId="964903612" sldId="2147483660"/>
            <pc:sldLayoutMk cId="1368201740" sldId="2147483663"/>
          </pc:sldLayoutMkLst>
        </pc:sldLayoutChg>
        <pc:sldLayoutChg chg="add del mod replId">
          <pc:chgData name="LEE YEJIN" userId="3834cf434ca5d497" providerId="Windows Live" clId="Web-{292342E8-CD7F-4D3E-A51B-184374CB61DA}" dt="2022-07-06T05:38:29.498" v="1009"/>
          <pc:sldLayoutMkLst>
            <pc:docMk/>
            <pc:sldMasterMk cId="964903612" sldId="2147483660"/>
            <pc:sldLayoutMk cId="2467921825" sldId="2147483664"/>
          </pc:sldLayoutMkLst>
        </pc:sldLayoutChg>
        <pc:sldLayoutChg chg="add del mod replId">
          <pc:chgData name="LEE YEJIN" userId="3834cf434ca5d497" providerId="Windows Live" clId="Web-{292342E8-CD7F-4D3E-A51B-184374CB61DA}" dt="2022-07-06T05:38:29.498" v="1009"/>
          <pc:sldLayoutMkLst>
            <pc:docMk/>
            <pc:sldMasterMk cId="964903612" sldId="2147483660"/>
            <pc:sldLayoutMk cId="382833840" sldId="2147483665"/>
          </pc:sldLayoutMkLst>
        </pc:sldLayoutChg>
        <pc:sldLayoutChg chg="add del mod replId">
          <pc:chgData name="LEE YEJIN" userId="3834cf434ca5d497" providerId="Windows Live" clId="Web-{292342E8-CD7F-4D3E-A51B-184374CB61DA}" dt="2022-07-06T05:38:29.498" v="1009"/>
          <pc:sldLayoutMkLst>
            <pc:docMk/>
            <pc:sldMasterMk cId="964903612" sldId="2147483660"/>
            <pc:sldLayoutMk cId="2838397406" sldId="2147483666"/>
          </pc:sldLayoutMkLst>
        </pc:sldLayoutChg>
        <pc:sldLayoutChg chg="add del mod replId">
          <pc:chgData name="LEE YEJIN" userId="3834cf434ca5d497" providerId="Windows Live" clId="Web-{292342E8-CD7F-4D3E-A51B-184374CB61DA}" dt="2022-07-06T05:38:29.498" v="1009"/>
          <pc:sldLayoutMkLst>
            <pc:docMk/>
            <pc:sldMasterMk cId="964903612" sldId="2147483660"/>
            <pc:sldLayoutMk cId="2648973155" sldId="2147483667"/>
          </pc:sldLayoutMkLst>
        </pc:sldLayoutChg>
        <pc:sldLayoutChg chg="add del mod replId">
          <pc:chgData name="LEE YEJIN" userId="3834cf434ca5d497" providerId="Windows Live" clId="Web-{292342E8-CD7F-4D3E-A51B-184374CB61DA}" dt="2022-07-06T05:38:29.498" v="1009"/>
          <pc:sldLayoutMkLst>
            <pc:docMk/>
            <pc:sldMasterMk cId="964903612" sldId="2147483660"/>
            <pc:sldLayoutMk cId="3397370760" sldId="2147483668"/>
          </pc:sldLayoutMkLst>
        </pc:sldLayoutChg>
        <pc:sldLayoutChg chg="add del mod replId">
          <pc:chgData name="LEE YEJIN" userId="3834cf434ca5d497" providerId="Windows Live" clId="Web-{292342E8-CD7F-4D3E-A51B-184374CB61DA}" dt="2022-07-06T05:38:29.498" v="1009"/>
          <pc:sldLayoutMkLst>
            <pc:docMk/>
            <pc:sldMasterMk cId="964903612" sldId="2147483660"/>
            <pc:sldLayoutMk cId="379632370" sldId="2147483669"/>
          </pc:sldLayoutMkLst>
        </pc:sldLayoutChg>
        <pc:sldLayoutChg chg="add del mod replId">
          <pc:chgData name="LEE YEJIN" userId="3834cf434ca5d497" providerId="Windows Live" clId="Web-{292342E8-CD7F-4D3E-A51B-184374CB61DA}" dt="2022-07-06T05:38:29.498" v="1009"/>
          <pc:sldLayoutMkLst>
            <pc:docMk/>
            <pc:sldMasterMk cId="964903612" sldId="2147483660"/>
            <pc:sldLayoutMk cId="2564516789" sldId="2147483670"/>
          </pc:sldLayoutMkLst>
        </pc:sldLayoutChg>
        <pc:sldLayoutChg chg="add del mod replId">
          <pc:chgData name="LEE YEJIN" userId="3834cf434ca5d497" providerId="Windows Live" clId="Web-{292342E8-CD7F-4D3E-A51B-184374CB61DA}" dt="2022-07-06T05:38:29.498" v="1009"/>
          <pc:sldLayoutMkLst>
            <pc:docMk/>
            <pc:sldMasterMk cId="964903612" sldId="2147483660"/>
            <pc:sldLayoutMk cId="815943296" sldId="2147483671"/>
          </pc:sldLayoutMkLst>
        </pc:sldLayoutChg>
      </pc:sldMasterChg>
      <pc:sldMasterChg chg="add addSldLayout modSldLayout">
        <pc:chgData name="LEE YEJIN" userId="3834cf434ca5d497" providerId="Windows Live" clId="Web-{292342E8-CD7F-4D3E-A51B-184374CB61DA}" dt="2022-07-06T05:38:29.498" v="1009"/>
        <pc:sldMasterMkLst>
          <pc:docMk/>
          <pc:sldMasterMk cId="906617476" sldId="2147483672"/>
        </pc:sldMasterMkLst>
        <pc:sldLayoutChg chg="add mod replId">
          <pc:chgData name="LEE YEJIN" userId="3834cf434ca5d497" providerId="Windows Live" clId="Web-{292342E8-CD7F-4D3E-A51B-184374CB61DA}" dt="2022-07-06T05:38:29.498" v="1009"/>
          <pc:sldLayoutMkLst>
            <pc:docMk/>
            <pc:sldMasterMk cId="906617476" sldId="2147483672"/>
            <pc:sldLayoutMk cId="2054237968" sldId="2147483673"/>
          </pc:sldLayoutMkLst>
        </pc:sldLayoutChg>
        <pc:sldLayoutChg chg="add mod replId">
          <pc:chgData name="LEE YEJIN" userId="3834cf434ca5d497" providerId="Windows Live" clId="Web-{292342E8-CD7F-4D3E-A51B-184374CB61DA}" dt="2022-07-06T05:38:29.498" v="1009"/>
          <pc:sldLayoutMkLst>
            <pc:docMk/>
            <pc:sldMasterMk cId="906617476" sldId="2147483672"/>
            <pc:sldLayoutMk cId="984300304" sldId="2147483674"/>
          </pc:sldLayoutMkLst>
        </pc:sldLayoutChg>
        <pc:sldLayoutChg chg="add mod replId">
          <pc:chgData name="LEE YEJIN" userId="3834cf434ca5d497" providerId="Windows Live" clId="Web-{292342E8-CD7F-4D3E-A51B-184374CB61DA}" dt="2022-07-06T05:38:29.498" v="1009"/>
          <pc:sldLayoutMkLst>
            <pc:docMk/>
            <pc:sldMasterMk cId="906617476" sldId="2147483672"/>
            <pc:sldLayoutMk cId="3624133329" sldId="2147483675"/>
          </pc:sldLayoutMkLst>
        </pc:sldLayoutChg>
        <pc:sldLayoutChg chg="add mod replId">
          <pc:chgData name="LEE YEJIN" userId="3834cf434ca5d497" providerId="Windows Live" clId="Web-{292342E8-CD7F-4D3E-A51B-184374CB61DA}" dt="2022-07-06T05:38:29.498" v="1009"/>
          <pc:sldLayoutMkLst>
            <pc:docMk/>
            <pc:sldMasterMk cId="906617476" sldId="2147483672"/>
            <pc:sldLayoutMk cId="812731271" sldId="2147483676"/>
          </pc:sldLayoutMkLst>
        </pc:sldLayoutChg>
        <pc:sldLayoutChg chg="add mod replId">
          <pc:chgData name="LEE YEJIN" userId="3834cf434ca5d497" providerId="Windows Live" clId="Web-{292342E8-CD7F-4D3E-A51B-184374CB61DA}" dt="2022-07-06T05:38:29.498" v="1009"/>
          <pc:sldLayoutMkLst>
            <pc:docMk/>
            <pc:sldMasterMk cId="906617476" sldId="2147483672"/>
            <pc:sldLayoutMk cId="3976323474" sldId="2147483677"/>
          </pc:sldLayoutMkLst>
        </pc:sldLayoutChg>
        <pc:sldLayoutChg chg="add mod replId">
          <pc:chgData name="LEE YEJIN" userId="3834cf434ca5d497" providerId="Windows Live" clId="Web-{292342E8-CD7F-4D3E-A51B-184374CB61DA}" dt="2022-07-06T05:38:29.498" v="1009"/>
          <pc:sldLayoutMkLst>
            <pc:docMk/>
            <pc:sldMasterMk cId="906617476" sldId="2147483672"/>
            <pc:sldLayoutMk cId="1638367612" sldId="2147483678"/>
          </pc:sldLayoutMkLst>
        </pc:sldLayoutChg>
        <pc:sldLayoutChg chg="add mod replId">
          <pc:chgData name="LEE YEJIN" userId="3834cf434ca5d497" providerId="Windows Live" clId="Web-{292342E8-CD7F-4D3E-A51B-184374CB61DA}" dt="2022-07-06T05:38:29.498" v="1009"/>
          <pc:sldLayoutMkLst>
            <pc:docMk/>
            <pc:sldMasterMk cId="906617476" sldId="2147483672"/>
            <pc:sldLayoutMk cId="635029122" sldId="2147483679"/>
          </pc:sldLayoutMkLst>
        </pc:sldLayoutChg>
        <pc:sldLayoutChg chg="add mod replId">
          <pc:chgData name="LEE YEJIN" userId="3834cf434ca5d497" providerId="Windows Live" clId="Web-{292342E8-CD7F-4D3E-A51B-184374CB61DA}" dt="2022-07-06T05:38:29.498" v="1009"/>
          <pc:sldLayoutMkLst>
            <pc:docMk/>
            <pc:sldMasterMk cId="906617476" sldId="2147483672"/>
            <pc:sldLayoutMk cId="1824725709" sldId="2147483680"/>
          </pc:sldLayoutMkLst>
        </pc:sldLayoutChg>
        <pc:sldLayoutChg chg="add mod replId">
          <pc:chgData name="LEE YEJIN" userId="3834cf434ca5d497" providerId="Windows Live" clId="Web-{292342E8-CD7F-4D3E-A51B-184374CB61DA}" dt="2022-07-06T05:38:29.498" v="1009"/>
          <pc:sldLayoutMkLst>
            <pc:docMk/>
            <pc:sldMasterMk cId="906617476" sldId="2147483672"/>
            <pc:sldLayoutMk cId="3557107391" sldId="2147483681"/>
          </pc:sldLayoutMkLst>
        </pc:sldLayoutChg>
        <pc:sldLayoutChg chg="add mod replId">
          <pc:chgData name="LEE YEJIN" userId="3834cf434ca5d497" providerId="Windows Live" clId="Web-{292342E8-CD7F-4D3E-A51B-184374CB61DA}" dt="2022-07-06T05:38:29.498" v="1009"/>
          <pc:sldLayoutMkLst>
            <pc:docMk/>
            <pc:sldMasterMk cId="906617476" sldId="2147483672"/>
            <pc:sldLayoutMk cId="3762186264" sldId="2147483682"/>
          </pc:sldLayoutMkLst>
        </pc:sldLayoutChg>
        <pc:sldLayoutChg chg="add mod replId">
          <pc:chgData name="LEE YEJIN" userId="3834cf434ca5d497" providerId="Windows Live" clId="Web-{292342E8-CD7F-4D3E-A51B-184374CB61DA}" dt="2022-07-06T05:38:29.498" v="1009"/>
          <pc:sldLayoutMkLst>
            <pc:docMk/>
            <pc:sldMasterMk cId="906617476" sldId="2147483672"/>
            <pc:sldLayoutMk cId="2142300594" sldId="2147483683"/>
          </pc:sldLayoutMkLst>
        </pc:sldLayoutChg>
      </pc:sldMasterChg>
    </pc:docChg>
  </pc:docChgLst>
  <pc:docChgLst>
    <pc:chgData name="LEE YEJIN" userId="3834cf434ca5d497" providerId="Windows Live" clId="Web-{148F4B96-6E59-40FA-A218-6295DF8A10C9}"/>
    <pc:docChg chg="modSld">
      <pc:chgData name="LEE YEJIN" userId="3834cf434ca5d497" providerId="Windows Live" clId="Web-{148F4B96-6E59-40FA-A218-6295DF8A10C9}" dt="2022-07-05T05:53:48.947" v="68"/>
      <pc:docMkLst>
        <pc:docMk/>
      </pc:docMkLst>
      <pc:sldChg chg="addSp delSp modSp mod setBg">
        <pc:chgData name="LEE YEJIN" userId="3834cf434ca5d497" providerId="Windows Live" clId="Web-{148F4B96-6E59-40FA-A218-6295DF8A10C9}" dt="2022-07-05T05:53:48.947" v="68"/>
        <pc:sldMkLst>
          <pc:docMk/>
          <pc:sldMk cId="876086898" sldId="262"/>
        </pc:sldMkLst>
        <pc:spChg chg="add del mod">
          <ac:chgData name="LEE YEJIN" userId="3834cf434ca5d497" providerId="Windows Live" clId="Web-{148F4B96-6E59-40FA-A218-6295DF8A10C9}" dt="2022-07-05T05:32:56.929" v="48"/>
          <ac:spMkLst>
            <pc:docMk/>
            <pc:sldMk cId="876086898" sldId="262"/>
            <ac:spMk id="5" creationId="{E35C7530-BC00-904D-4170-A646A31D721C}"/>
          </ac:spMkLst>
        </pc:spChg>
        <pc:spChg chg="add del mod">
          <ac:chgData name="LEE YEJIN" userId="3834cf434ca5d497" providerId="Windows Live" clId="Web-{148F4B96-6E59-40FA-A218-6295DF8A10C9}" dt="2022-07-05T05:32:53.195" v="46"/>
          <ac:spMkLst>
            <pc:docMk/>
            <pc:sldMk cId="876086898" sldId="262"/>
            <ac:spMk id="8" creationId="{D2C7E283-D257-1044-08B6-F7B02A5197FE}"/>
          </ac:spMkLst>
        </pc:spChg>
        <pc:spChg chg="add del">
          <ac:chgData name="LEE YEJIN" userId="3834cf434ca5d497" providerId="Windows Live" clId="Web-{148F4B96-6E59-40FA-A218-6295DF8A10C9}" dt="2022-07-05T05:30:14.065" v="6"/>
          <ac:spMkLst>
            <pc:docMk/>
            <pc:sldMk cId="876086898" sldId="262"/>
            <ac:spMk id="9" creationId="{42A4FC2C-047E-45A5-965D-8E1E3BF09BC6}"/>
          </ac:spMkLst>
        </pc:spChg>
        <pc:spChg chg="add del">
          <ac:chgData name="LEE YEJIN" userId="3834cf434ca5d497" providerId="Windows Live" clId="Web-{148F4B96-6E59-40FA-A218-6295DF8A10C9}" dt="2022-07-05T05:30:22.690" v="8"/>
          <ac:spMkLst>
            <pc:docMk/>
            <pc:sldMk cId="876086898" sldId="262"/>
            <ac:spMk id="13" creationId="{AA285F29-1A73-E3AE-8765-6DADA6AA726F}"/>
          </ac:spMkLst>
        </pc:spChg>
        <pc:spChg chg="add del">
          <ac:chgData name="LEE YEJIN" userId="3834cf434ca5d497" providerId="Windows Live" clId="Web-{148F4B96-6E59-40FA-A218-6295DF8A10C9}" dt="2022-07-05T05:30:14.065" v="5"/>
          <ac:spMkLst>
            <pc:docMk/>
            <pc:sldMk cId="876086898" sldId="262"/>
            <ac:spMk id="14" creationId="{42A4FC2C-047E-45A5-965D-8E1E3BF09BC6}"/>
          </ac:spMkLst>
        </pc:spChg>
        <pc:spChg chg="add del">
          <ac:chgData name="LEE YEJIN" userId="3834cf434ca5d497" providerId="Windows Live" clId="Web-{148F4B96-6E59-40FA-A218-6295DF8A10C9}" dt="2022-07-05T05:33:51.431" v="63"/>
          <ac:spMkLst>
            <pc:docMk/>
            <pc:sldMk cId="876086898" sldId="262"/>
            <ac:spMk id="15" creationId="{8A8BA857-A8A7-E6C6-6EA3-73C071D89E45}"/>
          </ac:spMkLst>
        </pc:spChg>
        <pc:spChg chg="add del">
          <ac:chgData name="LEE YEJIN" userId="3834cf434ca5d497" providerId="Windows Live" clId="Web-{148F4B96-6E59-40FA-A218-6295DF8A10C9}" dt="2022-07-05T05:30:40.222" v="10"/>
          <ac:spMkLst>
            <pc:docMk/>
            <pc:sldMk cId="876086898" sldId="262"/>
            <ac:spMk id="16" creationId="{B1595A09-E336-4D1B-9B3A-06A2287A54E2}"/>
          </ac:spMkLst>
        </pc:spChg>
        <pc:spChg chg="add del mod">
          <ac:chgData name="LEE YEJIN" userId="3834cf434ca5d497" providerId="Windows Live" clId="Web-{148F4B96-6E59-40FA-A218-6295DF8A10C9}" dt="2022-07-05T05:53:44.650" v="67"/>
          <ac:spMkLst>
            <pc:docMk/>
            <pc:sldMk cId="876086898" sldId="262"/>
            <ac:spMk id="17" creationId="{4EDBE7A1-3889-0C58-7D0D-9EEEB14E3B13}"/>
          </ac:spMkLst>
        </pc:spChg>
        <pc:spChg chg="add del">
          <ac:chgData name="LEE YEJIN" userId="3834cf434ca5d497" providerId="Windows Live" clId="Web-{148F4B96-6E59-40FA-A218-6295DF8A10C9}" dt="2022-07-05T05:30:40.222" v="10"/>
          <ac:spMkLst>
            <pc:docMk/>
            <pc:sldMk cId="876086898" sldId="262"/>
            <ac:spMk id="18" creationId="{3540989C-C7B8-473B-BF87-6F2DA6A90006}"/>
          </ac:spMkLst>
        </pc:spChg>
        <pc:picChg chg="add del mod">
          <ac:chgData name="LEE YEJIN" userId="3834cf434ca5d497" providerId="Windows Live" clId="Web-{148F4B96-6E59-40FA-A218-6295DF8A10C9}" dt="2022-07-05T05:32:55.351" v="47"/>
          <ac:picMkLst>
            <pc:docMk/>
            <pc:sldMk cId="876086898" sldId="262"/>
            <ac:picMk id="2" creationId="{FEE7445D-9467-2E34-144B-05D44D17EFC7}"/>
          </ac:picMkLst>
        </pc:picChg>
        <pc:picChg chg="del mod">
          <ac:chgData name="LEE YEJIN" userId="3834cf434ca5d497" providerId="Windows Live" clId="Web-{148F4B96-6E59-40FA-A218-6295DF8A10C9}" dt="2022-07-05T05:30:19.627" v="7"/>
          <ac:picMkLst>
            <pc:docMk/>
            <pc:sldMk cId="876086898" sldId="262"/>
            <ac:picMk id="4" creationId="{D3CFFEDC-059E-063A-DDD5-81BFC6EC36AD}"/>
          </ac:picMkLst>
        </pc:picChg>
        <pc:picChg chg="add del mod">
          <ac:chgData name="LEE YEJIN" userId="3834cf434ca5d497" providerId="Windows Live" clId="Web-{148F4B96-6E59-40FA-A218-6295DF8A10C9}" dt="2022-07-05T05:53:48.947" v="68"/>
          <ac:picMkLst>
            <pc:docMk/>
            <pc:sldMk cId="876086898" sldId="262"/>
            <ac:picMk id="12" creationId="{B578C9AE-B505-E6BF-05BD-ECF95A23C06B}"/>
          </ac:picMkLst>
        </pc:picChg>
        <pc:inkChg chg="add del">
          <ac:chgData name="LEE YEJIN" userId="3834cf434ca5d497" providerId="Windows Live" clId="Web-{148F4B96-6E59-40FA-A218-6295DF8A10C9}" dt="2022-07-05T05:31:40.161" v="23"/>
          <ac:inkMkLst>
            <pc:docMk/>
            <pc:sldMk cId="876086898" sldId="262"/>
            <ac:inkMk id="3" creationId="{0432AE9A-4049-4AA4-1E70-2D6A566DC45F}"/>
          </ac:inkMkLst>
        </pc:inkChg>
        <pc:inkChg chg="add del">
          <ac:chgData name="LEE YEJIN" userId="3834cf434ca5d497" providerId="Windows Live" clId="Web-{148F4B96-6E59-40FA-A218-6295DF8A10C9}" dt="2022-07-05T05:32:02.959" v="30"/>
          <ac:inkMkLst>
            <pc:docMk/>
            <pc:sldMk cId="876086898" sldId="262"/>
            <ac:inkMk id="6" creationId="{635DB7FE-9AF8-E671-E6E4-EF98C04F703F}"/>
          </ac:inkMkLst>
        </pc:inkChg>
        <pc:inkChg chg="add del">
          <ac:chgData name="LEE YEJIN" userId="3834cf434ca5d497" providerId="Windows Live" clId="Web-{148F4B96-6E59-40FA-A218-6295DF8A10C9}" dt="2022-07-05T05:32:11.693" v="33"/>
          <ac:inkMkLst>
            <pc:docMk/>
            <pc:sldMk cId="876086898" sldId="262"/>
            <ac:inkMk id="7" creationId="{0C548B5B-6189-4240-2A12-F1F9D52A48C8}"/>
          </ac:inkMkLst>
        </pc:inkChg>
        <pc:inkChg chg="add del">
          <ac:chgData name="LEE YEJIN" userId="3834cf434ca5d497" providerId="Windows Live" clId="Web-{148F4B96-6E59-40FA-A218-6295DF8A10C9}" dt="2022-07-05T05:32:40.897" v="40"/>
          <ac:inkMkLst>
            <pc:docMk/>
            <pc:sldMk cId="876086898" sldId="262"/>
            <ac:inkMk id="10" creationId="{C9C7B3C1-2403-120B-BE38-AE5862C5EC24}"/>
          </ac:inkMkLst>
        </pc:inkChg>
        <pc:inkChg chg="add del">
          <ac:chgData name="LEE YEJIN" userId="3834cf434ca5d497" providerId="Windows Live" clId="Web-{148F4B96-6E59-40FA-A218-6295DF8A10C9}" dt="2022-07-05T05:32:39.163" v="39"/>
          <ac:inkMkLst>
            <pc:docMk/>
            <pc:sldMk cId="876086898" sldId="262"/>
            <ac:inkMk id="11" creationId="{71DE532F-F51E-43C5-48D3-C2192B80F295}"/>
          </ac:inkMkLst>
        </pc:inkChg>
      </pc:sldChg>
    </pc:docChg>
  </pc:docChgLst>
  <pc:docChgLst>
    <pc:chgData name="LEE YEJIN" userId="3834cf434ca5d497" providerId="Windows Live" clId="Web-{F1CAB26F-50B6-4A3D-8DDA-7F063686BE0B}"/>
    <pc:docChg chg="addSld modSld sldOrd">
      <pc:chgData name="LEE YEJIN" userId="3834cf434ca5d497" providerId="Windows Live" clId="Web-{F1CAB26F-50B6-4A3D-8DDA-7F063686BE0B}" dt="2022-07-04T06:50:13.429" v="410" actId="20577"/>
      <pc:docMkLst>
        <pc:docMk/>
      </pc:docMkLst>
      <pc:sldChg chg="addSp modSp mod setBg">
        <pc:chgData name="LEE YEJIN" userId="3834cf434ca5d497" providerId="Windows Live" clId="Web-{F1CAB26F-50B6-4A3D-8DDA-7F063686BE0B}" dt="2022-07-04T06:50:13.429" v="410" actId="20577"/>
        <pc:sldMkLst>
          <pc:docMk/>
          <pc:sldMk cId="3569210928" sldId="256"/>
        </pc:sldMkLst>
        <pc:spChg chg="mod">
          <ac:chgData name="LEE YEJIN" userId="3834cf434ca5d497" providerId="Windows Live" clId="Web-{F1CAB26F-50B6-4A3D-8DDA-7F063686BE0B}" dt="2022-07-04T06:47:13.159" v="338" actId="20577"/>
          <ac:spMkLst>
            <pc:docMk/>
            <pc:sldMk cId="3569210928" sldId="256"/>
            <ac:spMk id="2" creationId="{00000000-0000-0000-0000-000000000000}"/>
          </ac:spMkLst>
        </pc:spChg>
        <pc:spChg chg="mod">
          <ac:chgData name="LEE YEJIN" userId="3834cf434ca5d497" providerId="Windows Live" clId="Web-{F1CAB26F-50B6-4A3D-8DDA-7F063686BE0B}" dt="2022-07-04T06:50:13.429" v="410" actId="20577"/>
          <ac:spMkLst>
            <pc:docMk/>
            <pc:sldMk cId="3569210928" sldId="256"/>
            <ac:spMk id="3" creationId="{00000000-0000-0000-0000-000000000000}"/>
          </ac:spMkLst>
        </pc:spChg>
        <pc:spChg chg="add">
          <ac:chgData name="LEE YEJIN" userId="3834cf434ca5d497" providerId="Windows Live" clId="Web-{F1CAB26F-50B6-4A3D-8DDA-7F063686BE0B}" dt="2022-07-04T06:07:45.665" v="7"/>
          <ac:spMkLst>
            <pc:docMk/>
            <pc:sldMk cId="3569210928" sldId="256"/>
            <ac:spMk id="9" creationId="{665DBBEF-238B-476B-96AB-8AAC3224ECEA}"/>
          </ac:spMkLst>
        </pc:spChg>
        <pc:spChg chg="add">
          <ac:chgData name="LEE YEJIN" userId="3834cf434ca5d497" providerId="Windows Live" clId="Web-{F1CAB26F-50B6-4A3D-8DDA-7F063686BE0B}" dt="2022-07-04T06:07:45.665" v="7"/>
          <ac:spMkLst>
            <pc:docMk/>
            <pc:sldMk cId="3569210928" sldId="256"/>
            <ac:spMk id="11" creationId="{3FCFB1DE-0B7E-48CC-BA90-B2AB0889F9D6}"/>
          </ac:spMkLst>
        </pc:spChg>
        <pc:picChg chg="add mod">
          <ac:chgData name="LEE YEJIN" userId="3834cf434ca5d497" providerId="Windows Live" clId="Web-{F1CAB26F-50B6-4A3D-8DDA-7F063686BE0B}" dt="2022-07-04T06:07:45.665" v="7"/>
          <ac:picMkLst>
            <pc:docMk/>
            <pc:sldMk cId="3569210928" sldId="256"/>
            <ac:picMk id="4" creationId="{BE699428-666F-4E6D-A48D-20342BA9F90D}"/>
          </ac:picMkLst>
        </pc:picChg>
      </pc:sldChg>
      <pc:sldChg chg="addSp delSp modSp new mod setBg">
        <pc:chgData name="LEE YEJIN" userId="3834cf434ca5d497" providerId="Windows Live" clId="Web-{F1CAB26F-50B6-4A3D-8DDA-7F063686BE0B}" dt="2022-07-04T06:26:05.504" v="158" actId="20577"/>
        <pc:sldMkLst>
          <pc:docMk/>
          <pc:sldMk cId="3246190771" sldId="257"/>
        </pc:sldMkLst>
        <pc:spChg chg="del">
          <ac:chgData name="LEE YEJIN" userId="3834cf434ca5d497" providerId="Windows Live" clId="Web-{F1CAB26F-50B6-4A3D-8DDA-7F063686BE0B}" dt="2022-07-04T06:14:48.144" v="60"/>
          <ac:spMkLst>
            <pc:docMk/>
            <pc:sldMk cId="3246190771" sldId="257"/>
            <ac:spMk id="2" creationId="{8EF2D98B-E04B-8C03-7D2F-5D5116B64088}"/>
          </ac:spMkLst>
        </pc:spChg>
        <pc:spChg chg="del">
          <ac:chgData name="LEE YEJIN" userId="3834cf434ca5d497" providerId="Windows Live" clId="Web-{F1CAB26F-50B6-4A3D-8DDA-7F063686BE0B}" dt="2022-07-04T06:14:57.675" v="61"/>
          <ac:spMkLst>
            <pc:docMk/>
            <pc:sldMk cId="3246190771" sldId="257"/>
            <ac:spMk id="3" creationId="{6C2D3CC3-09F0-F1F2-A879-3D37EF07A07F}"/>
          </ac:spMkLst>
        </pc:spChg>
        <pc:spChg chg="add mod">
          <ac:chgData name="LEE YEJIN" userId="3834cf434ca5d497" providerId="Windows Live" clId="Web-{F1CAB26F-50B6-4A3D-8DDA-7F063686BE0B}" dt="2022-07-04T06:16:20.568" v="79" actId="14100"/>
          <ac:spMkLst>
            <pc:docMk/>
            <pc:sldMk cId="3246190771" sldId="257"/>
            <ac:spMk id="5" creationId="{A4FE5B81-F1C2-6C0D-DDED-C328B322FEED}"/>
          </ac:spMkLst>
        </pc:spChg>
        <pc:spChg chg="add del mod">
          <ac:chgData name="LEE YEJIN" userId="3834cf434ca5d497" providerId="Windows Live" clId="Web-{F1CAB26F-50B6-4A3D-8DDA-7F063686BE0B}" dt="2022-07-04T06:24:37.377" v="96"/>
          <ac:spMkLst>
            <pc:docMk/>
            <pc:sldMk cId="3246190771" sldId="257"/>
            <ac:spMk id="6" creationId="{0C40949C-CEAC-495E-1335-D86616CD863F}"/>
          </ac:spMkLst>
        </pc:spChg>
        <pc:spChg chg="add mod">
          <ac:chgData name="LEE YEJIN" userId="3834cf434ca5d497" providerId="Windows Live" clId="Web-{F1CAB26F-50B6-4A3D-8DDA-7F063686BE0B}" dt="2022-07-04T06:26:05.504" v="158" actId="20577"/>
          <ac:spMkLst>
            <pc:docMk/>
            <pc:sldMk cId="3246190771" sldId="257"/>
            <ac:spMk id="7" creationId="{83C84F8F-B305-7BAD-7AAC-80E3C3F93850}"/>
          </ac:spMkLst>
        </pc:spChg>
        <pc:spChg chg="add del mod">
          <ac:chgData name="LEE YEJIN" userId="3834cf434ca5d497" providerId="Windows Live" clId="Web-{F1CAB26F-50B6-4A3D-8DDA-7F063686BE0B}" dt="2022-07-04T06:17:23.897" v="88"/>
          <ac:spMkLst>
            <pc:docMk/>
            <pc:sldMk cId="3246190771" sldId="257"/>
            <ac:spMk id="8" creationId="{D35C325F-2CF7-CA3E-58B1-98166F4B4974}"/>
          </ac:spMkLst>
        </pc:spChg>
        <pc:spChg chg="add del">
          <ac:chgData name="LEE YEJIN" userId="3834cf434ca5d497" providerId="Windows Live" clId="Web-{F1CAB26F-50B6-4A3D-8DDA-7F063686BE0B}" dt="2022-07-04T06:15:19.086" v="65"/>
          <ac:spMkLst>
            <pc:docMk/>
            <pc:sldMk cId="3246190771" sldId="257"/>
            <ac:spMk id="9" creationId="{DA2E7C1E-2B5A-4BBA-AE51-1CD8C19309D7}"/>
          </ac:spMkLst>
        </pc:spChg>
        <pc:spChg chg="add del">
          <ac:chgData name="LEE YEJIN" userId="3834cf434ca5d497" providerId="Windows Live" clId="Web-{F1CAB26F-50B6-4A3D-8DDA-7F063686BE0B}" dt="2022-07-04T06:15:19.086" v="65"/>
          <ac:spMkLst>
            <pc:docMk/>
            <pc:sldMk cId="3246190771" sldId="257"/>
            <ac:spMk id="11" creationId="{43DF76B1-5174-4FAF-9D19-FFEE98426836}"/>
          </ac:spMkLst>
        </pc:spChg>
        <pc:picChg chg="add mod ord">
          <ac:chgData name="LEE YEJIN" userId="3834cf434ca5d497" providerId="Windows Live" clId="Web-{F1CAB26F-50B6-4A3D-8DDA-7F063686BE0B}" dt="2022-07-04T06:15:22.160" v="66" actId="1076"/>
          <ac:picMkLst>
            <pc:docMk/>
            <pc:sldMk cId="3246190771" sldId="257"/>
            <ac:picMk id="4" creationId="{0812CD83-4B5D-F30B-C718-5A3462A392F7}"/>
          </ac:picMkLst>
        </pc:picChg>
      </pc:sldChg>
      <pc:sldChg chg="addSp delSp modSp new mod ord setBg">
        <pc:chgData name="LEE YEJIN" userId="3834cf434ca5d497" providerId="Windows Live" clId="Web-{F1CAB26F-50B6-4A3D-8DDA-7F063686BE0B}" dt="2022-07-04T06:28:01.694" v="164"/>
        <pc:sldMkLst>
          <pc:docMk/>
          <pc:sldMk cId="1788129808" sldId="258"/>
        </pc:sldMkLst>
        <pc:spChg chg="del">
          <ac:chgData name="LEE YEJIN" userId="3834cf434ca5d497" providerId="Windows Live" clId="Web-{F1CAB26F-50B6-4A3D-8DDA-7F063686BE0B}" dt="2022-07-04T06:27:44.663" v="161"/>
          <ac:spMkLst>
            <pc:docMk/>
            <pc:sldMk cId="1788129808" sldId="258"/>
            <ac:spMk id="2" creationId="{B3400FC2-6527-23D1-9245-42A11BDC92FB}"/>
          </ac:spMkLst>
        </pc:spChg>
        <pc:spChg chg="del">
          <ac:chgData name="LEE YEJIN" userId="3834cf434ca5d497" providerId="Windows Live" clId="Web-{F1CAB26F-50B6-4A3D-8DDA-7F063686BE0B}" dt="2022-07-04T06:27:47.788" v="162"/>
          <ac:spMkLst>
            <pc:docMk/>
            <pc:sldMk cId="1788129808" sldId="258"/>
            <ac:spMk id="3" creationId="{EEEA5776-0495-3816-3919-42CAB6C01FE9}"/>
          </ac:spMkLst>
        </pc:spChg>
        <pc:picChg chg="add mod">
          <ac:chgData name="LEE YEJIN" userId="3834cf434ca5d497" providerId="Windows Live" clId="Web-{F1CAB26F-50B6-4A3D-8DDA-7F063686BE0B}" dt="2022-07-04T06:28:01.694" v="164"/>
          <ac:picMkLst>
            <pc:docMk/>
            <pc:sldMk cId="1788129808" sldId="258"/>
            <ac:picMk id="4" creationId="{A6BE25D7-6BFD-23AE-6B85-693F8148DC2D}"/>
          </ac:picMkLst>
        </pc:picChg>
      </pc:sldChg>
      <pc:sldChg chg="addSp delSp modSp new mod modTransition setBg addAnim delAnim modAnim">
        <pc:chgData name="LEE YEJIN" userId="3834cf434ca5d497" providerId="Windows Live" clId="Web-{F1CAB26F-50B6-4A3D-8DDA-7F063686BE0B}" dt="2022-07-04T06:35:58.612" v="255" actId="1076"/>
        <pc:sldMkLst>
          <pc:docMk/>
          <pc:sldMk cId="4007076491" sldId="259"/>
        </pc:sldMkLst>
        <pc:spChg chg="del">
          <ac:chgData name="LEE YEJIN" userId="3834cf434ca5d497" providerId="Windows Live" clId="Web-{F1CAB26F-50B6-4A3D-8DDA-7F063686BE0B}" dt="2022-07-04T06:30:15.307" v="166"/>
          <ac:spMkLst>
            <pc:docMk/>
            <pc:sldMk cId="4007076491" sldId="259"/>
            <ac:spMk id="2" creationId="{3F3288D7-9EFE-7B42-607A-A359B5235238}"/>
          </ac:spMkLst>
        </pc:spChg>
        <pc:spChg chg="del">
          <ac:chgData name="LEE YEJIN" userId="3834cf434ca5d497" providerId="Windows Live" clId="Web-{F1CAB26F-50B6-4A3D-8DDA-7F063686BE0B}" dt="2022-07-04T06:30:18.682" v="167"/>
          <ac:spMkLst>
            <pc:docMk/>
            <pc:sldMk cId="4007076491" sldId="259"/>
            <ac:spMk id="3" creationId="{4AED0596-6B28-C394-EC86-E43BB5931AD9}"/>
          </ac:spMkLst>
        </pc:spChg>
        <pc:spChg chg="add del">
          <ac:chgData name="LEE YEJIN" userId="3834cf434ca5d497" providerId="Windows Live" clId="Web-{F1CAB26F-50B6-4A3D-8DDA-7F063686BE0B}" dt="2022-07-04T06:32:45.155" v="190"/>
          <ac:spMkLst>
            <pc:docMk/>
            <pc:sldMk cId="4007076491" sldId="259"/>
            <ac:spMk id="10" creationId="{BB7C0E06-6EE7-4DC1-8358-E6A2581DF358}"/>
          </ac:spMkLst>
        </pc:spChg>
        <pc:spChg chg="add mod">
          <ac:chgData name="LEE YEJIN" userId="3834cf434ca5d497" providerId="Windows Live" clId="Web-{F1CAB26F-50B6-4A3D-8DDA-7F063686BE0B}" dt="2022-07-04T06:35:28.221" v="247" actId="1076"/>
          <ac:spMkLst>
            <pc:docMk/>
            <pc:sldMk cId="4007076491" sldId="259"/>
            <ac:spMk id="11" creationId="{42E587E1-AA3D-6771-46A1-E4D683FAE67E}"/>
          </ac:spMkLst>
        </pc:spChg>
        <pc:spChg chg="add mod">
          <ac:chgData name="LEE YEJIN" userId="3834cf434ca5d497" providerId="Windows Live" clId="Web-{F1CAB26F-50B6-4A3D-8DDA-7F063686BE0B}" dt="2022-07-04T06:35:58.612" v="255" actId="1076"/>
          <ac:spMkLst>
            <pc:docMk/>
            <pc:sldMk cId="4007076491" sldId="259"/>
            <ac:spMk id="12" creationId="{2358DB46-FB7F-7595-E198-1CFC307D16FC}"/>
          </ac:spMkLst>
        </pc:spChg>
        <pc:spChg chg="add del">
          <ac:chgData name="LEE YEJIN" userId="3834cf434ca5d497" providerId="Windows Live" clId="Web-{F1CAB26F-50B6-4A3D-8DDA-7F063686BE0B}" dt="2022-07-04T06:33:05.076" v="196"/>
          <ac:spMkLst>
            <pc:docMk/>
            <pc:sldMk cId="4007076491" sldId="259"/>
            <ac:spMk id="15" creationId="{42A4FC2C-047E-45A5-965D-8E1E3BF09BC6}"/>
          </ac:spMkLst>
        </pc:spChg>
        <pc:spChg chg="add">
          <ac:chgData name="LEE YEJIN" userId="3834cf434ca5d497" providerId="Windows Live" clId="Web-{F1CAB26F-50B6-4A3D-8DDA-7F063686BE0B}" dt="2022-07-04T06:33:05.076" v="196"/>
          <ac:spMkLst>
            <pc:docMk/>
            <pc:sldMk cId="4007076491" sldId="259"/>
            <ac:spMk id="20" creationId="{BB7C0E06-6EE7-4DC1-8358-E6A2581DF358}"/>
          </ac:spMkLst>
        </pc:spChg>
        <pc:picChg chg="add del mod ord">
          <ac:chgData name="LEE YEJIN" userId="3834cf434ca5d497" providerId="Windows Live" clId="Web-{F1CAB26F-50B6-4A3D-8DDA-7F063686BE0B}" dt="2022-07-04T06:31:18.668" v="174"/>
          <ac:picMkLst>
            <pc:docMk/>
            <pc:sldMk cId="4007076491" sldId="259"/>
            <ac:picMk id="4" creationId="{A69BBABB-94C9-E97A-DE4C-7BFFFD42304B}"/>
          </ac:picMkLst>
        </pc:picChg>
        <pc:picChg chg="add del mod">
          <ac:chgData name="LEE YEJIN" userId="3834cf434ca5d497" providerId="Windows Live" clId="Web-{F1CAB26F-50B6-4A3D-8DDA-7F063686BE0B}" dt="2022-07-04T06:31:47.215" v="181"/>
          <ac:picMkLst>
            <pc:docMk/>
            <pc:sldMk cId="4007076491" sldId="259"/>
            <ac:picMk id="5" creationId="{ED958F9F-B94C-F8B1-9C57-B4EC17925B21}"/>
          </ac:picMkLst>
        </pc:picChg>
        <pc:picChg chg="add del mod">
          <ac:chgData name="LEE YEJIN" userId="3834cf434ca5d497" providerId="Windows Live" clId="Web-{F1CAB26F-50B6-4A3D-8DDA-7F063686BE0B}" dt="2022-07-04T06:32:28.747" v="188"/>
          <ac:picMkLst>
            <pc:docMk/>
            <pc:sldMk cId="4007076491" sldId="259"/>
            <ac:picMk id="6" creationId="{64872781-9DBD-FA77-771D-7A9247098782}"/>
          </ac:picMkLst>
        </pc:picChg>
        <pc:picChg chg="add del mod">
          <ac:chgData name="LEE YEJIN" userId="3834cf434ca5d497" providerId="Windows Live" clId="Web-{F1CAB26F-50B6-4A3D-8DDA-7F063686BE0B}" dt="2022-07-04T06:32:50.857" v="193"/>
          <ac:picMkLst>
            <pc:docMk/>
            <pc:sldMk cId="4007076491" sldId="259"/>
            <ac:picMk id="7" creationId="{785B1E02-D059-6AF3-996D-8F6347166270}"/>
          </ac:picMkLst>
        </pc:picChg>
        <pc:picChg chg="add mod ord">
          <ac:chgData name="LEE YEJIN" userId="3834cf434ca5d497" providerId="Windows Live" clId="Web-{F1CAB26F-50B6-4A3D-8DDA-7F063686BE0B}" dt="2022-07-04T06:33:05.076" v="196"/>
          <ac:picMkLst>
            <pc:docMk/>
            <pc:sldMk cId="4007076491" sldId="259"/>
            <ac:picMk id="8" creationId="{15B1A272-32BE-FCDC-4845-4AAE8983A4CA}"/>
          </ac:picMkLst>
        </pc:picChg>
        <pc:picChg chg="add mod">
          <ac:chgData name="LEE YEJIN" userId="3834cf434ca5d497" providerId="Windows Live" clId="Web-{F1CAB26F-50B6-4A3D-8DDA-7F063686BE0B}" dt="2022-07-04T06:35:13.111" v="245" actId="1076"/>
          <ac:picMkLst>
            <pc:docMk/>
            <pc:sldMk cId="4007076491" sldId="259"/>
            <ac:picMk id="9" creationId="{19FCF516-907F-903B-C61E-923457B2DA98}"/>
          </ac:picMkLst>
        </pc:picChg>
      </pc:sldChg>
      <pc:sldChg chg="addSp delSp modSp new ord">
        <pc:chgData name="LEE YEJIN" userId="3834cf434ca5d497" providerId="Windows Live" clId="Web-{F1CAB26F-50B6-4A3D-8DDA-7F063686BE0B}" dt="2022-07-04T06:46:29.424" v="316" actId="1076"/>
        <pc:sldMkLst>
          <pc:docMk/>
          <pc:sldMk cId="132599273" sldId="260"/>
        </pc:sldMkLst>
        <pc:spChg chg="mod">
          <ac:chgData name="LEE YEJIN" userId="3834cf434ca5d497" providerId="Windows Live" clId="Web-{F1CAB26F-50B6-4A3D-8DDA-7F063686BE0B}" dt="2022-07-04T06:46:29.424" v="316" actId="1076"/>
          <ac:spMkLst>
            <pc:docMk/>
            <pc:sldMk cId="132599273" sldId="260"/>
            <ac:spMk id="2" creationId="{612E4BC6-0DFE-51F5-D7D6-BD4A8CF78917}"/>
          </ac:spMkLst>
        </pc:spChg>
        <pc:spChg chg="del mod">
          <ac:chgData name="LEE YEJIN" userId="3834cf434ca5d497" providerId="Windows Live" clId="Web-{F1CAB26F-50B6-4A3D-8DDA-7F063686BE0B}" dt="2022-07-04T06:45:58.158" v="312"/>
          <ac:spMkLst>
            <pc:docMk/>
            <pc:sldMk cId="132599273" sldId="260"/>
            <ac:spMk id="3" creationId="{3AACA74D-0C4A-21F9-7320-FEEA5DFF7CF4}"/>
          </ac:spMkLst>
        </pc:spChg>
        <pc:spChg chg="add del mod">
          <ac:chgData name="LEE YEJIN" userId="3834cf434ca5d497" providerId="Windows Live" clId="Web-{F1CAB26F-50B6-4A3D-8DDA-7F063686BE0B}" dt="2022-07-04T06:46:04.814" v="313"/>
          <ac:spMkLst>
            <pc:docMk/>
            <pc:sldMk cId="132599273" sldId="260"/>
            <ac:spMk id="5" creationId="{831DA9D9-C9B4-137E-462E-D24E384A5BBF}"/>
          </ac:spMkLst>
        </pc:spChg>
      </pc:sldChg>
      <pc:sldChg chg="addSp delSp modSp new">
        <pc:chgData name="LEE YEJIN" userId="3834cf434ca5d497" providerId="Windows Live" clId="Web-{F1CAB26F-50B6-4A3D-8DDA-7F063686BE0B}" dt="2022-07-04T06:49:53.913" v="406" actId="1076"/>
        <pc:sldMkLst>
          <pc:docMk/>
          <pc:sldMk cId="1186848278" sldId="261"/>
        </pc:sldMkLst>
        <pc:spChg chg="del mod">
          <ac:chgData name="LEE YEJIN" userId="3834cf434ca5d497" providerId="Windows Live" clId="Web-{F1CAB26F-50B6-4A3D-8DDA-7F063686BE0B}" dt="2022-07-04T06:47:25.753" v="340"/>
          <ac:spMkLst>
            <pc:docMk/>
            <pc:sldMk cId="1186848278" sldId="261"/>
            <ac:spMk id="2" creationId="{27A2BDFD-D888-2201-FE44-7CF1ABCA1512}"/>
          </ac:spMkLst>
        </pc:spChg>
        <pc:spChg chg="mod">
          <ac:chgData name="LEE YEJIN" userId="3834cf434ca5d497" providerId="Windows Live" clId="Web-{F1CAB26F-50B6-4A3D-8DDA-7F063686BE0B}" dt="2022-07-04T06:49:53.913" v="406" actId="1076"/>
          <ac:spMkLst>
            <pc:docMk/>
            <pc:sldMk cId="1186848278" sldId="261"/>
            <ac:spMk id="3" creationId="{034D77CD-2054-781E-69E8-CFBD03F45D62}"/>
          </ac:spMkLst>
        </pc:spChg>
        <pc:spChg chg="add del mod">
          <ac:chgData name="LEE YEJIN" userId="3834cf434ca5d497" providerId="Windows Live" clId="Web-{F1CAB26F-50B6-4A3D-8DDA-7F063686BE0B}" dt="2022-07-04T06:47:30.707" v="341"/>
          <ac:spMkLst>
            <pc:docMk/>
            <pc:sldMk cId="1186848278" sldId="261"/>
            <ac:spMk id="5" creationId="{8DAE54F3-248B-9249-133E-A5C5E5BBDA71}"/>
          </ac:spMkLst>
        </pc:spChg>
      </pc:sldChg>
    </pc:docChg>
  </pc:docChgLst>
  <pc:docChgLst>
    <pc:chgData name="LEE YEJIN" userId="3834cf434ca5d497" providerId="Windows Live" clId="Web-{06390F7B-0B21-4E3D-BCD9-C5324209130E}"/>
    <pc:docChg chg="addSld delSld modSld sldOrd">
      <pc:chgData name="LEE YEJIN" userId="3834cf434ca5d497" providerId="Windows Live" clId="Web-{06390F7B-0B21-4E3D-BCD9-C5324209130E}" dt="2022-07-05T09:20:55.595" v="31" actId="20577"/>
      <pc:docMkLst>
        <pc:docMk/>
      </pc:docMkLst>
      <pc:sldChg chg="del">
        <pc:chgData name="LEE YEJIN" userId="3834cf434ca5d497" providerId="Windows Live" clId="Web-{06390F7B-0B21-4E3D-BCD9-C5324209130E}" dt="2022-07-05T06:46:35.624" v="13"/>
        <pc:sldMkLst>
          <pc:docMk/>
          <pc:sldMk cId="3569210928" sldId="256"/>
        </pc:sldMkLst>
      </pc:sldChg>
      <pc:sldChg chg="del">
        <pc:chgData name="LEE YEJIN" userId="3834cf434ca5d497" providerId="Windows Live" clId="Web-{06390F7B-0B21-4E3D-BCD9-C5324209130E}" dt="2022-07-05T06:46:39.405" v="14"/>
        <pc:sldMkLst>
          <pc:docMk/>
          <pc:sldMk cId="1736182675" sldId="263"/>
        </pc:sldMkLst>
      </pc:sldChg>
      <pc:sldChg chg="addSp delSp modSp">
        <pc:chgData name="LEE YEJIN" userId="3834cf434ca5d497" providerId="Windows Live" clId="Web-{06390F7B-0B21-4E3D-BCD9-C5324209130E}" dt="2022-07-05T06:46:30.936" v="12" actId="20577"/>
        <pc:sldMkLst>
          <pc:docMk/>
          <pc:sldMk cId="1011678316" sldId="264"/>
        </pc:sldMkLst>
        <pc:spChg chg="del">
          <ac:chgData name="LEE YEJIN" userId="3834cf434ca5d497" providerId="Windows Live" clId="Web-{06390F7B-0B21-4E3D-BCD9-C5324209130E}" dt="2022-07-05T06:45:42.326" v="0"/>
          <ac:spMkLst>
            <pc:docMk/>
            <pc:sldMk cId="1011678316" sldId="264"/>
            <ac:spMk id="2" creationId="{7D49E9A6-787D-3723-D204-7DAEFF3BE861}"/>
          </ac:spMkLst>
        </pc:spChg>
        <pc:spChg chg="del">
          <ac:chgData name="LEE YEJIN" userId="3834cf434ca5d497" providerId="Windows Live" clId="Web-{06390F7B-0B21-4E3D-BCD9-C5324209130E}" dt="2022-07-05T06:45:46.341" v="1"/>
          <ac:spMkLst>
            <pc:docMk/>
            <pc:sldMk cId="1011678316" sldId="264"/>
            <ac:spMk id="3" creationId="{A86D7819-9701-4FA6-1B61-6F3C65268B4E}"/>
          </ac:spMkLst>
        </pc:spChg>
        <pc:spChg chg="add">
          <ac:chgData name="LEE YEJIN" userId="3834cf434ca5d497" providerId="Windows Live" clId="Web-{06390F7B-0B21-4E3D-BCD9-C5324209130E}" dt="2022-07-05T06:46:08.186" v="7"/>
          <ac:spMkLst>
            <pc:docMk/>
            <pc:sldMk cId="1011678316" sldId="264"/>
            <ac:spMk id="9" creationId="{3679203B-C386-BA37-075B-5CF601CBCD73}"/>
          </ac:spMkLst>
        </pc:spChg>
        <pc:spChg chg="add mod">
          <ac:chgData name="LEE YEJIN" userId="3834cf434ca5d497" providerId="Windows Live" clId="Web-{06390F7B-0B21-4E3D-BCD9-C5324209130E}" dt="2022-07-05T06:46:30.936" v="12" actId="20577"/>
          <ac:spMkLst>
            <pc:docMk/>
            <pc:sldMk cId="1011678316" sldId="264"/>
            <ac:spMk id="11" creationId="{38382819-4F71-0F6A-0F5E-3B32734A45A8}"/>
          </ac:spMkLst>
        </pc:spChg>
        <pc:spChg chg="add del">
          <ac:chgData name="LEE YEJIN" userId="3834cf434ca5d497" providerId="Windows Live" clId="Web-{06390F7B-0B21-4E3D-BCD9-C5324209130E}" dt="2022-07-05T06:46:19.295" v="10"/>
          <ac:spMkLst>
            <pc:docMk/>
            <pc:sldMk cId="1011678316" sldId="264"/>
            <ac:spMk id="13" creationId="{72FA90EB-FA14-1F51-07CA-EF3449E9B8D8}"/>
          </ac:spMkLst>
        </pc:spChg>
        <pc:picChg chg="add">
          <ac:chgData name="LEE YEJIN" userId="3834cf434ca5d497" providerId="Windows Live" clId="Web-{06390F7B-0B21-4E3D-BCD9-C5324209130E}" dt="2022-07-05T06:45:55.826" v="4"/>
          <ac:picMkLst>
            <pc:docMk/>
            <pc:sldMk cId="1011678316" sldId="264"/>
            <ac:picMk id="5" creationId="{3D4EFD71-0E92-AB16-B949-AFF9BD20DB4D}"/>
          </ac:picMkLst>
        </pc:picChg>
        <pc:picChg chg="add del">
          <ac:chgData name="LEE YEJIN" userId="3834cf434ca5d497" providerId="Windows Live" clId="Web-{06390F7B-0B21-4E3D-BCD9-C5324209130E}" dt="2022-07-05T06:46:01.576" v="6"/>
          <ac:picMkLst>
            <pc:docMk/>
            <pc:sldMk cId="1011678316" sldId="264"/>
            <ac:picMk id="7" creationId="{405A7FC7-5792-9E77-D941-771F10800A42}"/>
          </ac:picMkLst>
        </pc:picChg>
      </pc:sldChg>
      <pc:sldChg chg="addSp delSp modSp add ord replId">
        <pc:chgData name="LEE YEJIN" userId="3834cf434ca5d497" providerId="Windows Live" clId="Web-{06390F7B-0B21-4E3D-BCD9-C5324209130E}" dt="2022-07-05T09:20:55.595" v="31" actId="20577"/>
        <pc:sldMkLst>
          <pc:docMk/>
          <pc:sldMk cId="2296601230" sldId="265"/>
        </pc:sldMkLst>
        <pc:spChg chg="mod">
          <ac:chgData name="LEE YEJIN" userId="3834cf434ca5d497" providerId="Windows Live" clId="Web-{06390F7B-0B21-4E3D-BCD9-C5324209130E}" dt="2022-07-05T09:20:55.595" v="31" actId="20577"/>
          <ac:spMkLst>
            <pc:docMk/>
            <pc:sldMk cId="2296601230" sldId="265"/>
            <ac:spMk id="9" creationId="{3679203B-C386-BA37-075B-5CF601CBCD73}"/>
          </ac:spMkLst>
        </pc:spChg>
        <pc:picChg chg="add mod">
          <ac:chgData name="LEE YEJIN" userId="3834cf434ca5d497" providerId="Windows Live" clId="Web-{06390F7B-0B21-4E3D-BCD9-C5324209130E}" dt="2022-07-05T06:47:20.375" v="26" actId="1076"/>
          <ac:picMkLst>
            <pc:docMk/>
            <pc:sldMk cId="2296601230" sldId="265"/>
            <ac:picMk id="2" creationId="{F5DEB05E-0F3D-7C47-DEAE-FC162DA9EFC3}"/>
          </ac:picMkLst>
        </pc:picChg>
        <pc:picChg chg="del mod">
          <ac:chgData name="LEE YEJIN" userId="3834cf434ca5d497" providerId="Windows Live" clId="Web-{06390F7B-0B21-4E3D-BCD9-C5324209130E}" dt="2022-07-05T06:47:10.765" v="22"/>
          <ac:picMkLst>
            <pc:docMk/>
            <pc:sldMk cId="2296601230" sldId="265"/>
            <ac:picMk id="5" creationId="{3D4EFD71-0E92-AB16-B949-AFF9BD20DB4D}"/>
          </ac:picMkLst>
        </pc:picChg>
      </pc:sldChg>
      <pc:sldChg chg="add del replId">
        <pc:chgData name="LEE YEJIN" userId="3834cf434ca5d497" providerId="Windows Live" clId="Web-{06390F7B-0B21-4E3D-BCD9-C5324209130E}" dt="2022-07-05T06:45:51.873" v="3"/>
        <pc:sldMkLst>
          <pc:docMk/>
          <pc:sldMk cId="3841825864" sldId="265"/>
        </pc:sldMkLst>
      </pc:sldChg>
    </pc:docChg>
  </pc:docChgLst>
  <pc:docChgLst>
    <pc:chgData name="LEE YEJIN" userId="3834cf434ca5d497" providerId="Windows Live" clId="Web-{3D8258C1-4A68-4FF3-A84C-6190A22B0BE9}"/>
    <pc:docChg chg="addSld delSld modSld sldOrd">
      <pc:chgData name="LEE YEJIN" userId="3834cf434ca5d497" providerId="Windows Live" clId="Web-{3D8258C1-4A68-4FF3-A84C-6190A22B0BE9}" dt="2022-07-05T06:24:10.579" v="49"/>
      <pc:docMkLst>
        <pc:docMk/>
      </pc:docMkLst>
      <pc:sldChg chg="modSp">
        <pc:chgData name="LEE YEJIN" userId="3834cf434ca5d497" providerId="Windows Live" clId="Web-{3D8258C1-4A68-4FF3-A84C-6190A22B0BE9}" dt="2022-07-05T05:08:45.891" v="7" actId="20577"/>
        <pc:sldMkLst>
          <pc:docMk/>
          <pc:sldMk cId="3246190771" sldId="257"/>
        </pc:sldMkLst>
        <pc:spChg chg="mod">
          <ac:chgData name="LEE YEJIN" userId="3834cf434ca5d497" providerId="Windows Live" clId="Web-{3D8258C1-4A68-4FF3-A84C-6190A22B0BE9}" dt="2022-07-05T05:08:45.891" v="7" actId="20577"/>
          <ac:spMkLst>
            <pc:docMk/>
            <pc:sldMk cId="3246190771" sldId="257"/>
            <ac:spMk id="7" creationId="{83C84F8F-B305-7BAD-7AAC-80E3C3F93850}"/>
          </ac:spMkLst>
        </pc:spChg>
      </pc:sldChg>
      <pc:sldChg chg="ord">
        <pc:chgData name="LEE YEJIN" userId="3834cf434ca5d497" providerId="Windows Live" clId="Web-{3D8258C1-4A68-4FF3-A84C-6190A22B0BE9}" dt="2022-07-05T06:06:32.100" v="20"/>
        <pc:sldMkLst>
          <pc:docMk/>
          <pc:sldMk cId="1788129808" sldId="258"/>
        </pc:sldMkLst>
      </pc:sldChg>
      <pc:sldChg chg="addSp modSp">
        <pc:chgData name="LEE YEJIN" userId="3834cf434ca5d497" providerId="Windows Live" clId="Web-{3D8258C1-4A68-4FF3-A84C-6190A22B0BE9}" dt="2022-07-05T06:02:51.735" v="19"/>
        <pc:sldMkLst>
          <pc:docMk/>
          <pc:sldMk cId="4007076491" sldId="259"/>
        </pc:sldMkLst>
        <pc:spChg chg="add mod">
          <ac:chgData name="LEE YEJIN" userId="3834cf434ca5d497" providerId="Windows Live" clId="Web-{3D8258C1-4A68-4FF3-A84C-6190A22B0BE9}" dt="2022-07-05T06:02:51.735" v="19"/>
          <ac:spMkLst>
            <pc:docMk/>
            <pc:sldMk cId="4007076491" sldId="259"/>
            <ac:spMk id="2" creationId="{655A3877-AD2E-49DA-29B8-9E275A391619}"/>
          </ac:spMkLst>
        </pc:spChg>
      </pc:sldChg>
      <pc:sldChg chg="addSp delSp modSp new del mod setBg">
        <pc:chgData name="LEE YEJIN" userId="3834cf434ca5d497" providerId="Windows Live" clId="Web-{3D8258C1-4A68-4FF3-A84C-6190A22B0BE9}" dt="2022-07-05T06:22:43.420" v="28"/>
        <pc:sldMkLst>
          <pc:docMk/>
          <pc:sldMk cId="1636849612" sldId="263"/>
        </pc:sldMkLst>
        <pc:spChg chg="del">
          <ac:chgData name="LEE YEJIN" userId="3834cf434ca5d497" providerId="Windows Live" clId="Web-{3D8258C1-4A68-4FF3-A84C-6190A22B0BE9}" dt="2022-07-05T06:22:12.763" v="23"/>
          <ac:spMkLst>
            <pc:docMk/>
            <pc:sldMk cId="1636849612" sldId="263"/>
            <ac:spMk id="2" creationId="{6C2B4293-FB6F-25FF-B08B-8B4A5B8B71A3}"/>
          </ac:spMkLst>
        </pc:spChg>
        <pc:spChg chg="del">
          <ac:chgData name="LEE YEJIN" userId="3834cf434ca5d497" providerId="Windows Live" clId="Web-{3D8258C1-4A68-4FF3-A84C-6190A22B0BE9}" dt="2022-07-05T06:21:55.903" v="22"/>
          <ac:spMkLst>
            <pc:docMk/>
            <pc:sldMk cId="1636849612" sldId="263"/>
            <ac:spMk id="3" creationId="{6C55FEF0-7DC6-C779-A3AC-E2D01335849C}"/>
          </ac:spMkLst>
        </pc:spChg>
        <pc:spChg chg="add del mod">
          <ac:chgData name="LEE YEJIN" userId="3834cf434ca5d497" providerId="Windows Live" clId="Web-{3D8258C1-4A68-4FF3-A84C-6190A22B0BE9}" dt="2022-07-05T06:22:18.623" v="25"/>
          <ac:spMkLst>
            <pc:docMk/>
            <pc:sldMk cId="1636849612" sldId="263"/>
            <ac:spMk id="6" creationId="{C387BEA4-FB52-0B4D-D1D5-B8CC5CA5DC17}"/>
          </ac:spMkLst>
        </pc:spChg>
        <pc:spChg chg="add mod">
          <ac:chgData name="LEE YEJIN" userId="3834cf434ca5d497" providerId="Windows Live" clId="Web-{3D8258C1-4A68-4FF3-A84C-6190A22B0BE9}" dt="2022-07-05T06:22:33.857" v="27" actId="14100"/>
          <ac:spMkLst>
            <pc:docMk/>
            <pc:sldMk cId="1636849612" sldId="263"/>
            <ac:spMk id="11" creationId="{AF3E8CE3-57F4-581C-4898-EB5C50EA9AA3}"/>
          </ac:spMkLst>
        </pc:spChg>
        <pc:spChg chg="add">
          <ac:chgData name="LEE YEJIN" userId="3834cf434ca5d497" providerId="Windows Live" clId="Web-{3D8258C1-4A68-4FF3-A84C-6190A22B0BE9}" dt="2022-07-05T06:22:25.185" v="26"/>
          <ac:spMkLst>
            <pc:docMk/>
            <pc:sldMk cId="1636849612" sldId="263"/>
            <ac:spMk id="14" creationId="{743AA782-23D1-4521-8CAD-47662984AA08}"/>
          </ac:spMkLst>
        </pc:spChg>
        <pc:spChg chg="add">
          <ac:chgData name="LEE YEJIN" userId="3834cf434ca5d497" providerId="Windows Live" clId="Web-{3D8258C1-4A68-4FF3-A84C-6190A22B0BE9}" dt="2022-07-05T06:22:25.185" v="26"/>
          <ac:spMkLst>
            <pc:docMk/>
            <pc:sldMk cId="1636849612" sldId="263"/>
            <ac:spMk id="16" creationId="{71877DBC-BB60-40F0-AC93-2ACDBAAE60CE}"/>
          </ac:spMkLst>
        </pc:spChg>
        <pc:picChg chg="add del mod ord">
          <ac:chgData name="LEE YEJIN" userId="3834cf434ca5d497" providerId="Windows Live" clId="Web-{3D8258C1-4A68-4FF3-A84C-6190A22B0BE9}" dt="2022-07-05T06:22:15.013" v="24"/>
          <ac:picMkLst>
            <pc:docMk/>
            <pc:sldMk cId="1636849612" sldId="263"/>
            <ac:picMk id="4" creationId="{637A3AF6-0967-54AE-2F9E-BD152A405726}"/>
          </ac:picMkLst>
        </pc:picChg>
        <pc:picChg chg="add mod ord">
          <ac:chgData name="LEE YEJIN" userId="3834cf434ca5d497" providerId="Windows Live" clId="Web-{3D8258C1-4A68-4FF3-A84C-6190A22B0BE9}" dt="2022-07-05T06:22:25.185" v="26"/>
          <ac:picMkLst>
            <pc:docMk/>
            <pc:sldMk cId="1636849612" sldId="263"/>
            <ac:picMk id="7" creationId="{1337A857-9433-3A70-6BF8-379A4AE51AE0}"/>
          </ac:picMkLst>
        </pc:picChg>
      </pc:sldChg>
      <pc:sldChg chg="addSp delSp modSp add ord replId">
        <pc:chgData name="LEE YEJIN" userId="3834cf434ca5d497" providerId="Windows Live" clId="Web-{3D8258C1-4A68-4FF3-A84C-6190A22B0BE9}" dt="2022-07-05T06:24:10.579" v="49"/>
        <pc:sldMkLst>
          <pc:docMk/>
          <pc:sldMk cId="1736182675" sldId="263"/>
        </pc:sldMkLst>
        <pc:spChg chg="mod">
          <ac:chgData name="LEE YEJIN" userId="3834cf434ca5d497" providerId="Windows Live" clId="Web-{3D8258C1-4A68-4FF3-A84C-6190A22B0BE9}" dt="2022-07-05T06:23:56.844" v="47" actId="20577"/>
          <ac:spMkLst>
            <pc:docMk/>
            <pc:sldMk cId="1736182675" sldId="263"/>
            <ac:spMk id="2" creationId="{00000000-0000-0000-0000-000000000000}"/>
          </ac:spMkLst>
        </pc:spChg>
        <pc:spChg chg="mod">
          <ac:chgData name="LEE YEJIN" userId="3834cf434ca5d497" providerId="Windows Live" clId="Web-{3D8258C1-4A68-4FF3-A84C-6190A22B0BE9}" dt="2022-07-05T06:23:35.562" v="42"/>
          <ac:spMkLst>
            <pc:docMk/>
            <pc:sldMk cId="1736182675" sldId="263"/>
            <ac:spMk id="3" creationId="{00000000-0000-0000-0000-000000000000}"/>
          </ac:spMkLst>
        </pc:spChg>
        <pc:spChg chg="add del">
          <ac:chgData name="LEE YEJIN" userId="3834cf434ca5d497" providerId="Windows Live" clId="Web-{3D8258C1-4A68-4FF3-A84C-6190A22B0BE9}" dt="2022-07-05T06:24:10.579" v="49"/>
          <ac:spMkLst>
            <pc:docMk/>
            <pc:sldMk cId="1736182675" sldId="263"/>
            <ac:spMk id="6" creationId="{2DEBD9CF-91A3-9063-4F5D-74353F8A694B}"/>
          </ac:spMkLst>
        </pc:spChg>
        <pc:spChg chg="del">
          <ac:chgData name="LEE YEJIN" userId="3834cf434ca5d497" providerId="Windows Live" clId="Web-{3D8258C1-4A68-4FF3-A84C-6190A22B0BE9}" dt="2022-07-05T06:23:35.562" v="42"/>
          <ac:spMkLst>
            <pc:docMk/>
            <pc:sldMk cId="1736182675" sldId="263"/>
            <ac:spMk id="9" creationId="{665DBBEF-238B-476B-96AB-8AAC3224ECEA}"/>
          </ac:spMkLst>
        </pc:spChg>
        <pc:spChg chg="del">
          <ac:chgData name="LEE YEJIN" userId="3834cf434ca5d497" providerId="Windows Live" clId="Web-{3D8258C1-4A68-4FF3-A84C-6190A22B0BE9}" dt="2022-07-05T06:23:35.562" v="42"/>
          <ac:spMkLst>
            <pc:docMk/>
            <pc:sldMk cId="1736182675" sldId="263"/>
            <ac:spMk id="11" creationId="{3FCFB1DE-0B7E-48CC-BA90-B2AB0889F9D6}"/>
          </ac:spMkLst>
        </pc:spChg>
        <pc:spChg chg="add">
          <ac:chgData name="LEE YEJIN" userId="3834cf434ca5d497" providerId="Windows Live" clId="Web-{3D8258C1-4A68-4FF3-A84C-6190A22B0BE9}" dt="2022-07-05T06:23:35.562" v="42"/>
          <ac:spMkLst>
            <pc:docMk/>
            <pc:sldMk cId="1736182675" sldId="263"/>
            <ac:spMk id="16" creationId="{8A94871E-96FC-4ADE-815B-41A636E34F1A}"/>
          </ac:spMkLst>
        </pc:spChg>
        <pc:spChg chg="add">
          <ac:chgData name="LEE YEJIN" userId="3834cf434ca5d497" providerId="Windows Live" clId="Web-{3D8258C1-4A68-4FF3-A84C-6190A22B0BE9}" dt="2022-07-05T06:23:35.562" v="42"/>
          <ac:spMkLst>
            <pc:docMk/>
            <pc:sldMk cId="1736182675" sldId="263"/>
            <ac:spMk id="18" creationId="{3FCFB1DE-0B7E-48CC-BA90-B2AB0889F9D6}"/>
          </ac:spMkLst>
        </pc:spChg>
        <pc:picChg chg="del">
          <ac:chgData name="LEE YEJIN" userId="3834cf434ca5d497" providerId="Windows Live" clId="Web-{3D8258C1-4A68-4FF3-A84C-6190A22B0BE9}" dt="2022-07-05T06:23:27.937" v="40"/>
          <ac:picMkLst>
            <pc:docMk/>
            <pc:sldMk cId="1736182675" sldId="263"/>
            <ac:picMk id="4" creationId="{BE699428-666F-4E6D-A48D-20342BA9F90D}"/>
          </ac:picMkLst>
        </pc:picChg>
        <pc:picChg chg="add mod">
          <ac:chgData name="LEE YEJIN" userId="3834cf434ca5d497" providerId="Windows Live" clId="Web-{3D8258C1-4A68-4FF3-A84C-6190A22B0BE9}" dt="2022-07-05T06:23:45.844" v="43" actId="1076"/>
          <ac:picMkLst>
            <pc:docMk/>
            <pc:sldMk cId="1736182675" sldId="263"/>
            <ac:picMk id="5" creationId="{A2C088F1-7B73-9C92-9FD2-AECFF1FD8325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43DB58C-E374-46B0-BB3A-150CA5F1D4F8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34FEC27A-8C2F-4577-99F1-A66AFDEF6342}">
      <dgm:prSet/>
      <dgm:spPr/>
      <dgm:t>
        <a:bodyPr/>
        <a:lstStyle/>
        <a:p>
          <a:r>
            <a:rPr lang="en-US"/>
            <a:t>HTML Tags</a:t>
          </a:r>
        </a:p>
      </dgm:t>
    </dgm:pt>
    <dgm:pt modelId="{CE367503-059F-4FA4-969E-A537EC230C67}" type="parTrans" cxnId="{98395B37-9D34-4163-A3C9-A508FFE141E0}">
      <dgm:prSet/>
      <dgm:spPr/>
      <dgm:t>
        <a:bodyPr/>
        <a:lstStyle/>
        <a:p>
          <a:endParaRPr lang="en-US"/>
        </a:p>
      </dgm:t>
    </dgm:pt>
    <dgm:pt modelId="{B9A844E5-9D92-4F0B-ADA8-A69593665575}" type="sibTrans" cxnId="{98395B37-9D34-4163-A3C9-A508FFE141E0}">
      <dgm:prSet/>
      <dgm:spPr/>
      <dgm:t>
        <a:bodyPr/>
        <a:lstStyle/>
        <a:p>
          <a:endParaRPr lang="en-US"/>
        </a:p>
      </dgm:t>
    </dgm:pt>
    <dgm:pt modelId="{84E77B23-8788-484C-9F8C-70469A13446C}">
      <dgm:prSet/>
      <dgm:spPr/>
      <dgm:t>
        <a:bodyPr/>
        <a:lstStyle/>
        <a:p>
          <a:r>
            <a:rPr lang="en-US"/>
            <a:t>Page Structure</a:t>
          </a:r>
        </a:p>
      </dgm:t>
    </dgm:pt>
    <dgm:pt modelId="{5E168255-E6D9-4112-8106-95D0E9FFB6F3}" type="parTrans" cxnId="{E629FA0A-8FC7-4628-9BEF-07BCF00D6CF6}">
      <dgm:prSet/>
      <dgm:spPr/>
      <dgm:t>
        <a:bodyPr/>
        <a:lstStyle/>
        <a:p>
          <a:endParaRPr lang="en-US"/>
        </a:p>
      </dgm:t>
    </dgm:pt>
    <dgm:pt modelId="{A31D0975-F637-4232-B205-6FBEDD07C489}" type="sibTrans" cxnId="{E629FA0A-8FC7-4628-9BEF-07BCF00D6CF6}">
      <dgm:prSet/>
      <dgm:spPr/>
      <dgm:t>
        <a:bodyPr/>
        <a:lstStyle/>
        <a:p>
          <a:endParaRPr lang="en-US"/>
        </a:p>
      </dgm:t>
    </dgm:pt>
    <dgm:pt modelId="{3C4897FE-87A8-4BFA-8EBD-4CB5788EA6D4}">
      <dgm:prSet/>
      <dgm:spPr/>
      <dgm:t>
        <a:bodyPr/>
        <a:lstStyle/>
        <a:p>
          <a:r>
            <a:rPr lang="en-US"/>
            <a:t>Semantic Tags</a:t>
          </a:r>
        </a:p>
      </dgm:t>
    </dgm:pt>
    <dgm:pt modelId="{9BDCFDEA-65A3-4D7E-B05D-9D8420611E11}" type="parTrans" cxnId="{2EC540DF-F429-4561-8201-AF562C3F27C9}">
      <dgm:prSet/>
      <dgm:spPr/>
      <dgm:t>
        <a:bodyPr/>
        <a:lstStyle/>
        <a:p>
          <a:endParaRPr lang="en-US"/>
        </a:p>
      </dgm:t>
    </dgm:pt>
    <dgm:pt modelId="{85467E01-B751-401B-B669-86003BA53B05}" type="sibTrans" cxnId="{2EC540DF-F429-4561-8201-AF562C3F27C9}">
      <dgm:prSet/>
      <dgm:spPr/>
      <dgm:t>
        <a:bodyPr/>
        <a:lstStyle/>
        <a:p>
          <a:endParaRPr lang="en-US"/>
        </a:p>
      </dgm:t>
    </dgm:pt>
    <dgm:pt modelId="{48709FA4-C8AF-4CDE-A19B-EEA0ABBFAFBC}">
      <dgm:prSet/>
      <dgm:spPr/>
      <dgm:t>
        <a:bodyPr/>
        <a:lstStyle/>
        <a:p>
          <a:pPr rtl="0"/>
          <a:r>
            <a:rPr lang="en-US"/>
            <a:t>SEO</a:t>
          </a:r>
        </a:p>
      </dgm:t>
    </dgm:pt>
    <dgm:pt modelId="{340DA896-EF1E-4FBE-A1D0-AF83FB2E341F}" type="parTrans" cxnId="{77AE3AD4-6C59-4479-98E8-1760C4C5F30B}">
      <dgm:prSet/>
      <dgm:spPr/>
      <dgm:t>
        <a:bodyPr/>
        <a:lstStyle/>
        <a:p>
          <a:endParaRPr lang="en-US"/>
        </a:p>
      </dgm:t>
    </dgm:pt>
    <dgm:pt modelId="{F29AB2E5-6054-4E3D-BB82-9FF131A78CA8}" type="sibTrans" cxnId="{77AE3AD4-6C59-4479-98E8-1760C4C5F30B}">
      <dgm:prSet/>
      <dgm:spPr/>
      <dgm:t>
        <a:bodyPr/>
        <a:lstStyle/>
        <a:p>
          <a:endParaRPr lang="en-US"/>
        </a:p>
      </dgm:t>
    </dgm:pt>
    <dgm:pt modelId="{CC85129D-9E73-4D52-9F6F-19546BCE2A13}">
      <dgm:prSet/>
      <dgm:spPr/>
      <dgm:t>
        <a:bodyPr/>
        <a:lstStyle/>
        <a:p>
          <a:r>
            <a:rPr lang="en-US"/>
            <a:t>Accessibility</a:t>
          </a:r>
        </a:p>
      </dgm:t>
    </dgm:pt>
    <dgm:pt modelId="{DF6D71FC-423D-44DD-8651-0891238BE078}" type="parTrans" cxnId="{47E48777-A92F-4CC4-86A8-21EF2C93D8E6}">
      <dgm:prSet/>
      <dgm:spPr/>
      <dgm:t>
        <a:bodyPr/>
        <a:lstStyle/>
        <a:p>
          <a:endParaRPr lang="en-US"/>
        </a:p>
      </dgm:t>
    </dgm:pt>
    <dgm:pt modelId="{0ACC7175-E068-4AA0-814B-524B4F1547BC}" type="sibTrans" cxnId="{47E48777-A92F-4CC4-86A8-21EF2C93D8E6}">
      <dgm:prSet/>
      <dgm:spPr/>
      <dgm:t>
        <a:bodyPr/>
        <a:lstStyle/>
        <a:p>
          <a:endParaRPr lang="en-US"/>
        </a:p>
      </dgm:t>
    </dgm:pt>
    <dgm:pt modelId="{811956FA-0676-4EF1-B69D-1F69701C6376}" type="pres">
      <dgm:prSet presAssocID="{C43DB58C-E374-46B0-BB3A-150CA5F1D4F8}" presName="vert0" presStyleCnt="0">
        <dgm:presLayoutVars>
          <dgm:dir/>
          <dgm:animOne val="branch"/>
          <dgm:animLvl val="lvl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9E7CC01-A354-48DA-879E-B068E53BC812}" type="pres">
      <dgm:prSet presAssocID="{34FEC27A-8C2F-4577-99F1-A66AFDEF6342}" presName="thickLine" presStyleLbl="alignNode1" presStyleIdx="0" presStyleCnt="5"/>
      <dgm:spPr/>
    </dgm:pt>
    <dgm:pt modelId="{593F815E-D723-4C3A-BCA1-D3262D95F33A}" type="pres">
      <dgm:prSet presAssocID="{34FEC27A-8C2F-4577-99F1-A66AFDEF6342}" presName="horz1" presStyleCnt="0"/>
      <dgm:spPr/>
    </dgm:pt>
    <dgm:pt modelId="{DD9D595A-B98B-4660-9372-51407186B10F}" type="pres">
      <dgm:prSet presAssocID="{34FEC27A-8C2F-4577-99F1-A66AFDEF6342}" presName="tx1" presStyleLbl="revTx" presStyleIdx="0" presStyleCnt="5"/>
      <dgm:spPr/>
      <dgm:t>
        <a:bodyPr/>
        <a:lstStyle/>
        <a:p>
          <a:pPr latinLnBrk="1"/>
          <a:endParaRPr lang="ko-KR" altLang="en-US"/>
        </a:p>
      </dgm:t>
    </dgm:pt>
    <dgm:pt modelId="{6B98CE63-DDCF-45F7-B875-8254AD4B287E}" type="pres">
      <dgm:prSet presAssocID="{34FEC27A-8C2F-4577-99F1-A66AFDEF6342}" presName="vert1" presStyleCnt="0"/>
      <dgm:spPr/>
    </dgm:pt>
    <dgm:pt modelId="{DA546939-A30A-4A27-9ACD-CFDD57B48EB3}" type="pres">
      <dgm:prSet presAssocID="{84E77B23-8788-484C-9F8C-70469A13446C}" presName="thickLine" presStyleLbl="alignNode1" presStyleIdx="1" presStyleCnt="5"/>
      <dgm:spPr/>
    </dgm:pt>
    <dgm:pt modelId="{C061418C-0CCA-4C35-98AF-F67B8FB069DA}" type="pres">
      <dgm:prSet presAssocID="{84E77B23-8788-484C-9F8C-70469A13446C}" presName="horz1" presStyleCnt="0"/>
      <dgm:spPr/>
    </dgm:pt>
    <dgm:pt modelId="{93CE0FA6-9E61-4FCA-B05D-B0688D9BDB8D}" type="pres">
      <dgm:prSet presAssocID="{84E77B23-8788-484C-9F8C-70469A13446C}" presName="tx1" presStyleLbl="revTx" presStyleIdx="1" presStyleCnt="5"/>
      <dgm:spPr/>
      <dgm:t>
        <a:bodyPr/>
        <a:lstStyle/>
        <a:p>
          <a:pPr latinLnBrk="1"/>
          <a:endParaRPr lang="ko-KR" altLang="en-US"/>
        </a:p>
      </dgm:t>
    </dgm:pt>
    <dgm:pt modelId="{F3F17567-AA46-48E3-895C-37F9009C00D8}" type="pres">
      <dgm:prSet presAssocID="{84E77B23-8788-484C-9F8C-70469A13446C}" presName="vert1" presStyleCnt="0"/>
      <dgm:spPr/>
    </dgm:pt>
    <dgm:pt modelId="{B66ADDC6-8535-4B74-8CDD-715BFC20D955}" type="pres">
      <dgm:prSet presAssocID="{3C4897FE-87A8-4BFA-8EBD-4CB5788EA6D4}" presName="thickLine" presStyleLbl="alignNode1" presStyleIdx="2" presStyleCnt="5"/>
      <dgm:spPr/>
    </dgm:pt>
    <dgm:pt modelId="{1EDA2C42-11B7-42E7-8856-CEC89FEB3A8D}" type="pres">
      <dgm:prSet presAssocID="{3C4897FE-87A8-4BFA-8EBD-4CB5788EA6D4}" presName="horz1" presStyleCnt="0"/>
      <dgm:spPr/>
    </dgm:pt>
    <dgm:pt modelId="{3AF030E2-4A3D-4521-810B-3D31FA8C6EC5}" type="pres">
      <dgm:prSet presAssocID="{3C4897FE-87A8-4BFA-8EBD-4CB5788EA6D4}" presName="tx1" presStyleLbl="revTx" presStyleIdx="2" presStyleCnt="5"/>
      <dgm:spPr/>
      <dgm:t>
        <a:bodyPr/>
        <a:lstStyle/>
        <a:p>
          <a:pPr latinLnBrk="1"/>
          <a:endParaRPr lang="ko-KR" altLang="en-US"/>
        </a:p>
      </dgm:t>
    </dgm:pt>
    <dgm:pt modelId="{269C2B18-1E99-4189-B16B-42039B3F418C}" type="pres">
      <dgm:prSet presAssocID="{3C4897FE-87A8-4BFA-8EBD-4CB5788EA6D4}" presName="vert1" presStyleCnt="0"/>
      <dgm:spPr/>
    </dgm:pt>
    <dgm:pt modelId="{BA55D205-B391-42C0-A454-97AA28DCBA1E}" type="pres">
      <dgm:prSet presAssocID="{48709FA4-C8AF-4CDE-A19B-EEA0ABBFAFBC}" presName="thickLine" presStyleLbl="alignNode1" presStyleIdx="3" presStyleCnt="5"/>
      <dgm:spPr/>
    </dgm:pt>
    <dgm:pt modelId="{FD924C03-AD51-4B9C-B77B-327F46628AA5}" type="pres">
      <dgm:prSet presAssocID="{48709FA4-C8AF-4CDE-A19B-EEA0ABBFAFBC}" presName="horz1" presStyleCnt="0"/>
      <dgm:spPr/>
    </dgm:pt>
    <dgm:pt modelId="{D1BA7D26-016F-481C-AF5C-8F2CA1C6542B}" type="pres">
      <dgm:prSet presAssocID="{48709FA4-C8AF-4CDE-A19B-EEA0ABBFAFBC}" presName="tx1" presStyleLbl="revTx" presStyleIdx="3" presStyleCnt="5"/>
      <dgm:spPr/>
      <dgm:t>
        <a:bodyPr/>
        <a:lstStyle/>
        <a:p>
          <a:pPr latinLnBrk="1"/>
          <a:endParaRPr lang="ko-KR" altLang="en-US"/>
        </a:p>
      </dgm:t>
    </dgm:pt>
    <dgm:pt modelId="{EA8E6991-D4CC-44EF-9607-BF1F05441906}" type="pres">
      <dgm:prSet presAssocID="{48709FA4-C8AF-4CDE-A19B-EEA0ABBFAFBC}" presName="vert1" presStyleCnt="0"/>
      <dgm:spPr/>
    </dgm:pt>
    <dgm:pt modelId="{35E90856-1853-45B8-8328-D3DA98B70100}" type="pres">
      <dgm:prSet presAssocID="{CC85129D-9E73-4D52-9F6F-19546BCE2A13}" presName="thickLine" presStyleLbl="alignNode1" presStyleIdx="4" presStyleCnt="5"/>
      <dgm:spPr/>
    </dgm:pt>
    <dgm:pt modelId="{FC4190BB-BFE4-4144-8534-8CA466D44849}" type="pres">
      <dgm:prSet presAssocID="{CC85129D-9E73-4D52-9F6F-19546BCE2A13}" presName="horz1" presStyleCnt="0"/>
      <dgm:spPr/>
    </dgm:pt>
    <dgm:pt modelId="{267839A2-A021-4CF1-AFED-EE8FD9E591A1}" type="pres">
      <dgm:prSet presAssocID="{CC85129D-9E73-4D52-9F6F-19546BCE2A13}" presName="tx1" presStyleLbl="revTx" presStyleIdx="4" presStyleCnt="5"/>
      <dgm:spPr/>
      <dgm:t>
        <a:bodyPr/>
        <a:lstStyle/>
        <a:p>
          <a:pPr latinLnBrk="1"/>
          <a:endParaRPr lang="ko-KR" altLang="en-US"/>
        </a:p>
      </dgm:t>
    </dgm:pt>
    <dgm:pt modelId="{B3362477-BBC1-407F-9B09-44936CAD9A85}" type="pres">
      <dgm:prSet presAssocID="{CC85129D-9E73-4D52-9F6F-19546BCE2A13}" presName="vert1" presStyleCnt="0"/>
      <dgm:spPr/>
    </dgm:pt>
  </dgm:ptLst>
  <dgm:cxnLst>
    <dgm:cxn modelId="{7F9E7843-2881-4B90-BA1D-ED7589366BE0}" type="presOf" srcId="{84E77B23-8788-484C-9F8C-70469A13446C}" destId="{93CE0FA6-9E61-4FCA-B05D-B0688D9BDB8D}" srcOrd="0" destOrd="0" presId="urn:microsoft.com/office/officeart/2008/layout/LinedList"/>
    <dgm:cxn modelId="{98395B37-9D34-4163-A3C9-A508FFE141E0}" srcId="{C43DB58C-E374-46B0-BB3A-150CA5F1D4F8}" destId="{34FEC27A-8C2F-4577-99F1-A66AFDEF6342}" srcOrd="0" destOrd="0" parTransId="{CE367503-059F-4FA4-969E-A537EC230C67}" sibTransId="{B9A844E5-9D92-4F0B-ADA8-A69593665575}"/>
    <dgm:cxn modelId="{503EBB54-D267-4CD3-B355-D40F51F4C355}" type="presOf" srcId="{48709FA4-C8AF-4CDE-A19B-EEA0ABBFAFBC}" destId="{D1BA7D26-016F-481C-AF5C-8F2CA1C6542B}" srcOrd="0" destOrd="0" presId="urn:microsoft.com/office/officeart/2008/layout/LinedList"/>
    <dgm:cxn modelId="{D87582ED-81C0-48CB-9E09-A5400214B98E}" type="presOf" srcId="{CC85129D-9E73-4D52-9F6F-19546BCE2A13}" destId="{267839A2-A021-4CF1-AFED-EE8FD9E591A1}" srcOrd="0" destOrd="0" presId="urn:microsoft.com/office/officeart/2008/layout/LinedList"/>
    <dgm:cxn modelId="{77AE3AD4-6C59-4479-98E8-1760C4C5F30B}" srcId="{C43DB58C-E374-46B0-BB3A-150CA5F1D4F8}" destId="{48709FA4-C8AF-4CDE-A19B-EEA0ABBFAFBC}" srcOrd="3" destOrd="0" parTransId="{340DA896-EF1E-4FBE-A1D0-AF83FB2E341F}" sibTransId="{F29AB2E5-6054-4E3D-BB82-9FF131A78CA8}"/>
    <dgm:cxn modelId="{26D5C9D2-5E74-4F8E-800E-2C279A61BC67}" type="presOf" srcId="{C43DB58C-E374-46B0-BB3A-150CA5F1D4F8}" destId="{811956FA-0676-4EF1-B69D-1F69701C6376}" srcOrd="0" destOrd="0" presId="urn:microsoft.com/office/officeart/2008/layout/LinedList"/>
    <dgm:cxn modelId="{010DF217-38C2-46CA-8A72-5DB875B7E90D}" type="presOf" srcId="{3C4897FE-87A8-4BFA-8EBD-4CB5788EA6D4}" destId="{3AF030E2-4A3D-4521-810B-3D31FA8C6EC5}" srcOrd="0" destOrd="0" presId="urn:microsoft.com/office/officeart/2008/layout/LinedList"/>
    <dgm:cxn modelId="{47E48777-A92F-4CC4-86A8-21EF2C93D8E6}" srcId="{C43DB58C-E374-46B0-BB3A-150CA5F1D4F8}" destId="{CC85129D-9E73-4D52-9F6F-19546BCE2A13}" srcOrd="4" destOrd="0" parTransId="{DF6D71FC-423D-44DD-8651-0891238BE078}" sibTransId="{0ACC7175-E068-4AA0-814B-524B4F1547BC}"/>
    <dgm:cxn modelId="{E629FA0A-8FC7-4628-9BEF-07BCF00D6CF6}" srcId="{C43DB58C-E374-46B0-BB3A-150CA5F1D4F8}" destId="{84E77B23-8788-484C-9F8C-70469A13446C}" srcOrd="1" destOrd="0" parTransId="{5E168255-E6D9-4112-8106-95D0E9FFB6F3}" sibTransId="{A31D0975-F637-4232-B205-6FBEDD07C489}"/>
    <dgm:cxn modelId="{ABEC2E1F-7A83-425F-A46F-CE049B9BF995}" type="presOf" srcId="{34FEC27A-8C2F-4577-99F1-A66AFDEF6342}" destId="{DD9D595A-B98B-4660-9372-51407186B10F}" srcOrd="0" destOrd="0" presId="urn:microsoft.com/office/officeart/2008/layout/LinedList"/>
    <dgm:cxn modelId="{2EC540DF-F429-4561-8201-AF562C3F27C9}" srcId="{C43DB58C-E374-46B0-BB3A-150CA5F1D4F8}" destId="{3C4897FE-87A8-4BFA-8EBD-4CB5788EA6D4}" srcOrd="2" destOrd="0" parTransId="{9BDCFDEA-65A3-4D7E-B05D-9D8420611E11}" sibTransId="{85467E01-B751-401B-B669-86003BA53B05}"/>
    <dgm:cxn modelId="{0A703FDA-13EF-4199-8FC3-6923C69E01CF}" type="presParOf" srcId="{811956FA-0676-4EF1-B69D-1F69701C6376}" destId="{A9E7CC01-A354-48DA-879E-B068E53BC812}" srcOrd="0" destOrd="0" presId="urn:microsoft.com/office/officeart/2008/layout/LinedList"/>
    <dgm:cxn modelId="{7D319F82-1955-442F-9F15-F24ABC70D5EE}" type="presParOf" srcId="{811956FA-0676-4EF1-B69D-1F69701C6376}" destId="{593F815E-D723-4C3A-BCA1-D3262D95F33A}" srcOrd="1" destOrd="0" presId="urn:microsoft.com/office/officeart/2008/layout/LinedList"/>
    <dgm:cxn modelId="{840E0F7C-6300-476E-B6B5-DFF287C51EA6}" type="presParOf" srcId="{593F815E-D723-4C3A-BCA1-D3262D95F33A}" destId="{DD9D595A-B98B-4660-9372-51407186B10F}" srcOrd="0" destOrd="0" presId="urn:microsoft.com/office/officeart/2008/layout/LinedList"/>
    <dgm:cxn modelId="{F166484F-C275-4968-AD65-F3D259FD12C7}" type="presParOf" srcId="{593F815E-D723-4C3A-BCA1-D3262D95F33A}" destId="{6B98CE63-DDCF-45F7-B875-8254AD4B287E}" srcOrd="1" destOrd="0" presId="urn:microsoft.com/office/officeart/2008/layout/LinedList"/>
    <dgm:cxn modelId="{9E1C8662-8DDA-45D9-8EE3-DA8401E5354A}" type="presParOf" srcId="{811956FA-0676-4EF1-B69D-1F69701C6376}" destId="{DA546939-A30A-4A27-9ACD-CFDD57B48EB3}" srcOrd="2" destOrd="0" presId="urn:microsoft.com/office/officeart/2008/layout/LinedList"/>
    <dgm:cxn modelId="{F58E60D6-E080-4E72-B1C7-BC2612488702}" type="presParOf" srcId="{811956FA-0676-4EF1-B69D-1F69701C6376}" destId="{C061418C-0CCA-4C35-98AF-F67B8FB069DA}" srcOrd="3" destOrd="0" presId="urn:microsoft.com/office/officeart/2008/layout/LinedList"/>
    <dgm:cxn modelId="{F90ED3CA-A2DB-48BA-B46A-26C226A9DEF6}" type="presParOf" srcId="{C061418C-0CCA-4C35-98AF-F67B8FB069DA}" destId="{93CE0FA6-9E61-4FCA-B05D-B0688D9BDB8D}" srcOrd="0" destOrd="0" presId="urn:microsoft.com/office/officeart/2008/layout/LinedList"/>
    <dgm:cxn modelId="{6C393938-A088-429C-A4DC-31ADD9814DF4}" type="presParOf" srcId="{C061418C-0CCA-4C35-98AF-F67B8FB069DA}" destId="{F3F17567-AA46-48E3-895C-37F9009C00D8}" srcOrd="1" destOrd="0" presId="urn:microsoft.com/office/officeart/2008/layout/LinedList"/>
    <dgm:cxn modelId="{A19ACC52-AB52-4410-A622-A66DE2BCFC4C}" type="presParOf" srcId="{811956FA-0676-4EF1-B69D-1F69701C6376}" destId="{B66ADDC6-8535-4B74-8CDD-715BFC20D955}" srcOrd="4" destOrd="0" presId="urn:microsoft.com/office/officeart/2008/layout/LinedList"/>
    <dgm:cxn modelId="{518DA631-9581-48E2-B17D-C7E5E4C5EE38}" type="presParOf" srcId="{811956FA-0676-4EF1-B69D-1F69701C6376}" destId="{1EDA2C42-11B7-42E7-8856-CEC89FEB3A8D}" srcOrd="5" destOrd="0" presId="urn:microsoft.com/office/officeart/2008/layout/LinedList"/>
    <dgm:cxn modelId="{6DB3D76F-8068-4522-8361-0F59F9125867}" type="presParOf" srcId="{1EDA2C42-11B7-42E7-8856-CEC89FEB3A8D}" destId="{3AF030E2-4A3D-4521-810B-3D31FA8C6EC5}" srcOrd="0" destOrd="0" presId="urn:microsoft.com/office/officeart/2008/layout/LinedList"/>
    <dgm:cxn modelId="{F460B477-18EA-4A1B-9946-1E31B0255159}" type="presParOf" srcId="{1EDA2C42-11B7-42E7-8856-CEC89FEB3A8D}" destId="{269C2B18-1E99-4189-B16B-42039B3F418C}" srcOrd="1" destOrd="0" presId="urn:microsoft.com/office/officeart/2008/layout/LinedList"/>
    <dgm:cxn modelId="{5814E21C-3BDC-4953-B47C-EB85D721AEEB}" type="presParOf" srcId="{811956FA-0676-4EF1-B69D-1F69701C6376}" destId="{BA55D205-B391-42C0-A454-97AA28DCBA1E}" srcOrd="6" destOrd="0" presId="urn:microsoft.com/office/officeart/2008/layout/LinedList"/>
    <dgm:cxn modelId="{3FFEF1BE-9F56-42B7-8161-D0D8C6464E97}" type="presParOf" srcId="{811956FA-0676-4EF1-B69D-1F69701C6376}" destId="{FD924C03-AD51-4B9C-B77B-327F46628AA5}" srcOrd="7" destOrd="0" presId="urn:microsoft.com/office/officeart/2008/layout/LinedList"/>
    <dgm:cxn modelId="{A1DB6677-E637-4BA2-BE98-120DB8EFEDEE}" type="presParOf" srcId="{FD924C03-AD51-4B9C-B77B-327F46628AA5}" destId="{D1BA7D26-016F-481C-AF5C-8F2CA1C6542B}" srcOrd="0" destOrd="0" presId="urn:microsoft.com/office/officeart/2008/layout/LinedList"/>
    <dgm:cxn modelId="{3607724B-7958-44D3-8B01-5CAAF56CA447}" type="presParOf" srcId="{FD924C03-AD51-4B9C-B77B-327F46628AA5}" destId="{EA8E6991-D4CC-44EF-9607-BF1F05441906}" srcOrd="1" destOrd="0" presId="urn:microsoft.com/office/officeart/2008/layout/LinedList"/>
    <dgm:cxn modelId="{F6C3C7A4-342A-4D54-9E80-B92960C9161A}" type="presParOf" srcId="{811956FA-0676-4EF1-B69D-1F69701C6376}" destId="{35E90856-1853-45B8-8328-D3DA98B70100}" srcOrd="8" destOrd="0" presId="urn:microsoft.com/office/officeart/2008/layout/LinedList"/>
    <dgm:cxn modelId="{FE4AE668-EBFB-4C74-A885-755A8BF688DA}" type="presParOf" srcId="{811956FA-0676-4EF1-B69D-1F69701C6376}" destId="{FC4190BB-BFE4-4144-8534-8CA466D44849}" srcOrd="9" destOrd="0" presId="urn:microsoft.com/office/officeart/2008/layout/LinedList"/>
    <dgm:cxn modelId="{1675F275-7624-48AC-BE42-F18DC26A1D3B}" type="presParOf" srcId="{FC4190BB-BFE4-4144-8534-8CA466D44849}" destId="{267839A2-A021-4CF1-AFED-EE8FD9E591A1}" srcOrd="0" destOrd="0" presId="urn:microsoft.com/office/officeart/2008/layout/LinedList"/>
    <dgm:cxn modelId="{EDB3708C-CE04-4EA2-9352-CB29B9C73038}" type="presParOf" srcId="{FC4190BB-BFE4-4144-8534-8CA466D44849}" destId="{B3362477-BBC1-407F-9B09-44936CAD9A85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E7CC01-A354-48DA-879E-B068E53BC812}">
      <dsp:nvSpPr>
        <dsp:cNvPr id="0" name=""/>
        <dsp:cNvSpPr/>
      </dsp:nvSpPr>
      <dsp:spPr>
        <a:xfrm>
          <a:off x="0" y="531"/>
          <a:ext cx="635181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D9D595A-B98B-4660-9372-51407186B10F}">
      <dsp:nvSpPr>
        <dsp:cNvPr id="0" name=""/>
        <dsp:cNvSpPr/>
      </dsp:nvSpPr>
      <dsp:spPr>
        <a:xfrm>
          <a:off x="0" y="531"/>
          <a:ext cx="6351815" cy="8700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t" anchorCtr="0">
          <a:noAutofit/>
        </a:bodyPr>
        <a:lstStyle/>
        <a:p>
          <a:pPr lvl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/>
            <a:t>HTML Tags</a:t>
          </a:r>
        </a:p>
      </dsp:txBody>
      <dsp:txXfrm>
        <a:off x="0" y="531"/>
        <a:ext cx="6351815" cy="870055"/>
      </dsp:txXfrm>
    </dsp:sp>
    <dsp:sp modelId="{DA546939-A30A-4A27-9ACD-CFDD57B48EB3}">
      <dsp:nvSpPr>
        <dsp:cNvPr id="0" name=""/>
        <dsp:cNvSpPr/>
      </dsp:nvSpPr>
      <dsp:spPr>
        <a:xfrm>
          <a:off x="0" y="870586"/>
          <a:ext cx="635181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CE0FA6-9E61-4FCA-B05D-B0688D9BDB8D}">
      <dsp:nvSpPr>
        <dsp:cNvPr id="0" name=""/>
        <dsp:cNvSpPr/>
      </dsp:nvSpPr>
      <dsp:spPr>
        <a:xfrm>
          <a:off x="0" y="870586"/>
          <a:ext cx="6351815" cy="8700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t" anchorCtr="0">
          <a:noAutofit/>
        </a:bodyPr>
        <a:lstStyle/>
        <a:p>
          <a:pPr lvl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/>
            <a:t>Page Structure</a:t>
          </a:r>
        </a:p>
      </dsp:txBody>
      <dsp:txXfrm>
        <a:off x="0" y="870586"/>
        <a:ext cx="6351815" cy="870055"/>
      </dsp:txXfrm>
    </dsp:sp>
    <dsp:sp modelId="{B66ADDC6-8535-4B74-8CDD-715BFC20D955}">
      <dsp:nvSpPr>
        <dsp:cNvPr id="0" name=""/>
        <dsp:cNvSpPr/>
      </dsp:nvSpPr>
      <dsp:spPr>
        <a:xfrm>
          <a:off x="0" y="1740641"/>
          <a:ext cx="635181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F030E2-4A3D-4521-810B-3D31FA8C6EC5}">
      <dsp:nvSpPr>
        <dsp:cNvPr id="0" name=""/>
        <dsp:cNvSpPr/>
      </dsp:nvSpPr>
      <dsp:spPr>
        <a:xfrm>
          <a:off x="0" y="1740641"/>
          <a:ext cx="6351815" cy="8700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t" anchorCtr="0">
          <a:noAutofit/>
        </a:bodyPr>
        <a:lstStyle/>
        <a:p>
          <a:pPr lvl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/>
            <a:t>Semantic Tags</a:t>
          </a:r>
        </a:p>
      </dsp:txBody>
      <dsp:txXfrm>
        <a:off x="0" y="1740641"/>
        <a:ext cx="6351815" cy="870055"/>
      </dsp:txXfrm>
    </dsp:sp>
    <dsp:sp modelId="{BA55D205-B391-42C0-A454-97AA28DCBA1E}">
      <dsp:nvSpPr>
        <dsp:cNvPr id="0" name=""/>
        <dsp:cNvSpPr/>
      </dsp:nvSpPr>
      <dsp:spPr>
        <a:xfrm>
          <a:off x="0" y="2610696"/>
          <a:ext cx="635181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1BA7D26-016F-481C-AF5C-8F2CA1C6542B}">
      <dsp:nvSpPr>
        <dsp:cNvPr id="0" name=""/>
        <dsp:cNvSpPr/>
      </dsp:nvSpPr>
      <dsp:spPr>
        <a:xfrm>
          <a:off x="0" y="2610696"/>
          <a:ext cx="6351815" cy="8700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t" anchorCtr="0">
          <a:noAutofit/>
        </a:bodyPr>
        <a:lstStyle/>
        <a:p>
          <a:pPr lvl="0" algn="l" defTabSz="1778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/>
            <a:t>SEO</a:t>
          </a:r>
        </a:p>
      </dsp:txBody>
      <dsp:txXfrm>
        <a:off x="0" y="2610696"/>
        <a:ext cx="6351815" cy="870055"/>
      </dsp:txXfrm>
    </dsp:sp>
    <dsp:sp modelId="{35E90856-1853-45B8-8328-D3DA98B70100}">
      <dsp:nvSpPr>
        <dsp:cNvPr id="0" name=""/>
        <dsp:cNvSpPr/>
      </dsp:nvSpPr>
      <dsp:spPr>
        <a:xfrm>
          <a:off x="0" y="3480751"/>
          <a:ext cx="635181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67839A2-A021-4CF1-AFED-EE8FD9E591A1}">
      <dsp:nvSpPr>
        <dsp:cNvPr id="0" name=""/>
        <dsp:cNvSpPr/>
      </dsp:nvSpPr>
      <dsp:spPr>
        <a:xfrm>
          <a:off x="0" y="3480751"/>
          <a:ext cx="6351815" cy="8700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t" anchorCtr="0">
          <a:noAutofit/>
        </a:bodyPr>
        <a:lstStyle/>
        <a:p>
          <a:pPr lvl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/>
            <a:t>Accessibility</a:t>
          </a:r>
        </a:p>
      </dsp:txBody>
      <dsp:txXfrm>
        <a:off x="0" y="3480751"/>
        <a:ext cx="6351815" cy="87005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2379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1862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3005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3003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1333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11/28/2022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7312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11/28/2022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3234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11/28/2022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3676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11/28/2022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0291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11/28/2022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7257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11/28/2022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1073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11/28/2022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6174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33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?>
<Relationships xmlns="http://schemas.openxmlformats.org/package/2006/relationships"><Relationship Id="rId3" Type="http://schemas.openxmlformats.org/officeDocument/2006/relationships/image" Target="../media/fImage923822159915.png"></Relationship><Relationship Id="rId4" Type="http://schemas.openxmlformats.org/officeDocument/2006/relationships/slideLayout" Target="../slideLayouts/slideLayout7.xml"></Relationship></Relationships>
</file>

<file path=ppt/slides/_rels/slide8.xml.rels><?xml version="1.0" encoding="UTF-8"?>
<Relationships xmlns="http://schemas.openxmlformats.org/package/2006/relationships"><Relationship Id="rId2" Type="http://schemas.openxmlformats.org/officeDocument/2006/relationships/image" Target="../media/image18.png"></Relationship><Relationship Id="rId3" Type="http://schemas.openxmlformats.org/officeDocument/2006/relationships/slideLayout" Target="../slideLayouts/slideLayout2.xml"></Relationship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5067" y="553914"/>
            <a:ext cx="5571393" cy="5571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794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5817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543" y="1"/>
            <a:ext cx="105184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4029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936" y="369275"/>
            <a:ext cx="10894647" cy="6128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5684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8742" y="0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9411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9910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3311" y="0"/>
            <a:ext cx="70453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8098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4" descr="텍스트, 구급 상자, 표지판, 벡터그래픽이(가) 표시된 사진&#10;&#10;자동 생성된 설명">
            <a:extLst>
              <a:ext uri="{FF2B5EF4-FFF2-40B4-BE49-F238E27FC236}">
                <a16:creationId xmlns:a16="http://schemas.microsoft.com/office/drawing/2014/main" id="{A6BE25D7-6BFD-23AE-6B85-693F8148DC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021" y="643466"/>
            <a:ext cx="10037958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1298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구급 상자, 클립아트이(가) 표시된 사진&#10;&#10;자동 생성된 설명">
            <a:extLst>
              <a:ext uri="{FF2B5EF4-FFF2-40B4-BE49-F238E27FC236}">
                <a16:creationId xmlns:a16="http://schemas.microsoft.com/office/drawing/2014/main" id="{3D4EFD71-0E92-AB16-B949-AFF9BD20DB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400" y="640080"/>
            <a:ext cx="5550408" cy="5550408"/>
          </a:xfrm>
          <a:prstGeom prst="rect">
            <a:avLst/>
          </a:prstGeom>
        </p:spPr>
      </p:pic>
      <p:sp>
        <p:nvSpPr>
          <p:cNvPr id="9" name="제목 1">
            <a:extLst>
              <a:ext uri="{FF2B5EF4-FFF2-40B4-BE49-F238E27FC236}">
                <a16:creationId xmlns:a16="http://schemas.microsoft.com/office/drawing/2014/main" id="{3679203B-C386-BA37-075B-5CF601CBCD73}"/>
              </a:ext>
            </a:extLst>
          </p:cNvPr>
          <p:cNvSpPr txBox="1">
            <a:spLocks/>
          </p:cNvSpPr>
          <p:nvPr/>
        </p:nvSpPr>
        <p:spPr>
          <a:xfrm>
            <a:off x="638882" y="2882060"/>
            <a:ext cx="3571810" cy="13306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6600" b="1">
                <a:latin typeface="Calibri"/>
                <a:ea typeface="맑은 고딕"/>
                <a:cs typeface="Calibri"/>
              </a:rPr>
              <a:t>HTML</a:t>
            </a:r>
            <a:endParaRPr lang="ko-KR" altLang="en-US" sz="6600" b="1">
              <a:latin typeface="Calibri"/>
              <a:cs typeface="Calibri"/>
            </a:endParaRPr>
          </a:p>
        </p:txBody>
      </p:sp>
      <p:sp>
        <p:nvSpPr>
          <p:cNvPr id="11" name="부제목 2">
            <a:extLst>
              <a:ext uri="{FF2B5EF4-FFF2-40B4-BE49-F238E27FC236}">
                <a16:creationId xmlns:a16="http://schemas.microsoft.com/office/drawing/2014/main" id="{38382819-4F71-0F6A-0F5E-3B32734A45A8}"/>
              </a:ext>
            </a:extLst>
          </p:cNvPr>
          <p:cNvSpPr txBox="1">
            <a:spLocks/>
          </p:cNvSpPr>
          <p:nvPr/>
        </p:nvSpPr>
        <p:spPr>
          <a:xfrm>
            <a:off x="638882" y="4688671"/>
            <a:ext cx="5153319" cy="73981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b="1" dirty="0" err="1">
                <a:solidFill>
                  <a:srgbClr val="EB6D00"/>
                </a:solidFill>
                <a:latin typeface="Calibri"/>
                <a:ea typeface="맑은 고딕"/>
                <a:cs typeface="Calibri"/>
              </a:rPr>
              <a:t>H</a:t>
            </a:r>
            <a:r>
              <a:rPr lang="ko-KR" altLang="en-US" b="1" dirty="0" err="1">
                <a:latin typeface="Calibri"/>
                <a:ea typeface="맑은 고딕"/>
                <a:cs typeface="Calibri"/>
              </a:rPr>
              <a:t>yper</a:t>
            </a:r>
            <a:r>
              <a:rPr lang="ko-KR" altLang="en-US" b="1" dirty="0">
                <a:latin typeface="Calibri"/>
                <a:ea typeface="맑은 고딕"/>
                <a:cs typeface="Calibri"/>
              </a:rPr>
              <a:t> </a:t>
            </a:r>
            <a:r>
              <a:rPr lang="ko-KR" altLang="en-US" b="1" dirty="0" err="1">
                <a:solidFill>
                  <a:srgbClr val="EB6D00"/>
                </a:solidFill>
                <a:latin typeface="Calibri"/>
                <a:ea typeface="맑은 고딕"/>
                <a:cs typeface="Calibri"/>
              </a:rPr>
              <a:t>T</a:t>
            </a:r>
            <a:r>
              <a:rPr lang="ko-KR" altLang="en-US" b="1" dirty="0" err="1">
                <a:latin typeface="Calibri"/>
                <a:ea typeface="맑은 고딕"/>
                <a:cs typeface="Calibri"/>
              </a:rPr>
              <a:t>ext</a:t>
            </a:r>
            <a:r>
              <a:rPr lang="ko-KR" altLang="en-US" b="1" dirty="0">
                <a:latin typeface="Calibri"/>
                <a:ea typeface="맑은 고딕"/>
                <a:cs typeface="Calibri"/>
              </a:rPr>
              <a:t> </a:t>
            </a:r>
            <a:r>
              <a:rPr lang="ko-KR" altLang="en-US" b="1" dirty="0" err="1">
                <a:solidFill>
                  <a:srgbClr val="EB6D00"/>
                </a:solidFill>
                <a:latin typeface="Calibri"/>
                <a:ea typeface="맑은 고딕"/>
                <a:cs typeface="Calibri"/>
              </a:rPr>
              <a:t>M</a:t>
            </a:r>
            <a:r>
              <a:rPr lang="ko-KR" altLang="en-US" b="1" dirty="0" err="1">
                <a:latin typeface="Calibri"/>
                <a:ea typeface="맑은 고딕"/>
                <a:cs typeface="Calibri"/>
              </a:rPr>
              <a:t>arkup</a:t>
            </a:r>
            <a:r>
              <a:rPr lang="ko-KR" altLang="en-US" b="1" dirty="0">
                <a:latin typeface="Calibri"/>
                <a:ea typeface="맑은 고딕"/>
                <a:cs typeface="Calibri"/>
              </a:rPr>
              <a:t> </a:t>
            </a:r>
            <a:r>
              <a:rPr lang="ko-KR" altLang="en-US" b="1" dirty="0" err="1">
                <a:solidFill>
                  <a:srgbClr val="EB6D00"/>
                </a:solidFill>
                <a:latin typeface="Calibri"/>
                <a:ea typeface="맑은 고딕"/>
                <a:cs typeface="Calibri"/>
              </a:rPr>
              <a:t>L</a:t>
            </a:r>
            <a:r>
              <a:rPr lang="ko-KR" altLang="en-US" b="1" dirty="0" err="1">
                <a:latin typeface="Calibri"/>
                <a:ea typeface="맑은 고딕"/>
                <a:cs typeface="Calibri"/>
              </a:rPr>
              <a:t>anguage</a:t>
            </a:r>
            <a:endParaRPr lang="ko-KR" altLang="en-US" b="1">
              <a:latin typeface="Calibri"/>
              <a:ea typeface="맑은 고딕"/>
              <a:cs typeface="Calibri"/>
            </a:endParaRPr>
          </a:p>
          <a:p>
            <a:r>
              <a:rPr lang="ko-KR" altLang="en-US" b="1" dirty="0">
                <a:latin typeface="Calibri"/>
                <a:ea typeface="맑은 고딕"/>
                <a:cs typeface="Calibri"/>
              </a:rPr>
              <a:t>웹 페이지 뼈대</a:t>
            </a:r>
            <a:endParaRPr lang="ko-KR" dirty="0">
              <a:ea typeface="맑은 고딕"/>
              <a:cs typeface="Calibri"/>
            </a:endParaRPr>
          </a:p>
          <a:p>
            <a:pPr marL="0" indent="0">
              <a:buNone/>
            </a:pPr>
            <a:endParaRPr lang="ko-KR" altLang="en-US" b="1">
              <a:latin typeface="Calibri"/>
              <a:ea typeface="맑은 고딕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11678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3679203B-C386-BA37-075B-5CF601CBCD73}"/>
              </a:ext>
            </a:extLst>
          </p:cNvPr>
          <p:cNvSpPr txBox="1">
            <a:spLocks/>
          </p:cNvSpPr>
          <p:nvPr/>
        </p:nvSpPr>
        <p:spPr>
          <a:xfrm>
            <a:off x="638882" y="2882060"/>
            <a:ext cx="3571810" cy="13306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6600" b="1">
                <a:latin typeface="Calibri"/>
                <a:ea typeface="맑은 고딕"/>
                <a:cs typeface="Calibri"/>
              </a:rPr>
              <a:t>CSS</a:t>
            </a:r>
          </a:p>
        </p:txBody>
      </p:sp>
      <p:sp>
        <p:nvSpPr>
          <p:cNvPr id="11" name="부제목 2">
            <a:extLst>
              <a:ext uri="{FF2B5EF4-FFF2-40B4-BE49-F238E27FC236}">
                <a16:creationId xmlns:a16="http://schemas.microsoft.com/office/drawing/2014/main" id="{38382819-4F71-0F6A-0F5E-3B32734A45A8}"/>
              </a:ext>
            </a:extLst>
          </p:cNvPr>
          <p:cNvSpPr txBox="1">
            <a:spLocks/>
          </p:cNvSpPr>
          <p:nvPr/>
        </p:nvSpPr>
        <p:spPr>
          <a:xfrm>
            <a:off x="638882" y="4688671"/>
            <a:ext cx="5153319" cy="73981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b="1" dirty="0" err="1">
                <a:solidFill>
                  <a:srgbClr val="0070C0"/>
                </a:solidFill>
                <a:latin typeface="Calibri"/>
                <a:ea typeface="맑은 고딕"/>
                <a:cs typeface="Calibri"/>
              </a:rPr>
              <a:t>C</a:t>
            </a:r>
            <a:r>
              <a:rPr lang="ko-KR" altLang="en-US" b="1" dirty="0" err="1">
                <a:latin typeface="Calibri"/>
                <a:ea typeface="맑은 고딕"/>
                <a:cs typeface="Calibri"/>
              </a:rPr>
              <a:t>ascading</a:t>
            </a:r>
            <a:r>
              <a:rPr lang="ko-KR" altLang="en-US" b="1" dirty="0">
                <a:latin typeface="Calibri"/>
                <a:ea typeface="맑은 고딕"/>
                <a:cs typeface="Calibri"/>
              </a:rPr>
              <a:t> </a:t>
            </a:r>
            <a:r>
              <a:rPr lang="ko-KR" altLang="en-US" b="1" dirty="0" err="1">
                <a:solidFill>
                  <a:srgbClr val="0070C0"/>
                </a:solidFill>
                <a:latin typeface="Calibri"/>
                <a:ea typeface="맑은 고딕"/>
                <a:cs typeface="Calibri"/>
              </a:rPr>
              <a:t>S</a:t>
            </a:r>
            <a:r>
              <a:rPr lang="ko-KR" altLang="en-US" b="1" dirty="0" err="1">
                <a:latin typeface="Calibri"/>
                <a:ea typeface="맑은 고딕"/>
                <a:cs typeface="Calibri"/>
              </a:rPr>
              <a:t>tyle</a:t>
            </a:r>
            <a:r>
              <a:rPr lang="ko-KR" altLang="en-US" b="1" dirty="0">
                <a:latin typeface="Calibri"/>
                <a:ea typeface="맑은 고딕"/>
                <a:cs typeface="Calibri"/>
              </a:rPr>
              <a:t> </a:t>
            </a:r>
            <a:r>
              <a:rPr lang="ko-KR" altLang="en-US" b="1" dirty="0" err="1">
                <a:solidFill>
                  <a:srgbClr val="0070C0"/>
                </a:solidFill>
                <a:latin typeface="Calibri"/>
                <a:ea typeface="맑은 고딕"/>
                <a:cs typeface="Calibri"/>
              </a:rPr>
              <a:t>S</a:t>
            </a:r>
            <a:r>
              <a:rPr lang="ko-KR" altLang="en-US" b="1" dirty="0" err="1">
                <a:latin typeface="Calibri"/>
                <a:ea typeface="맑은 고딕"/>
                <a:cs typeface="Calibri"/>
              </a:rPr>
              <a:t>heets</a:t>
            </a:r>
            <a:endParaRPr lang="ko-KR" altLang="en-US" b="1" dirty="0">
              <a:latin typeface="Calibri"/>
              <a:ea typeface="맑은 고딕"/>
              <a:cs typeface="Calibri"/>
            </a:endParaRPr>
          </a:p>
          <a:p>
            <a:r>
              <a:rPr lang="ko-KR" altLang="en-US" b="1" dirty="0">
                <a:latin typeface="Calibri"/>
                <a:ea typeface="맑은 고딕"/>
                <a:cs typeface="Calibri"/>
              </a:rPr>
              <a:t>웹 </a:t>
            </a:r>
            <a:r>
              <a:rPr lang="ko-KR" altLang="en-US" b="1" dirty="0" smtClean="0">
                <a:latin typeface="Calibri"/>
                <a:ea typeface="맑은 고딕"/>
                <a:cs typeface="Calibri"/>
              </a:rPr>
              <a:t>페이지 스타일링</a:t>
            </a:r>
            <a:endParaRPr lang="ko-KR" altLang="en-US" b="1" dirty="0">
              <a:latin typeface="Calibri"/>
              <a:ea typeface="맑은 고딕"/>
              <a:cs typeface="Calibri"/>
            </a:endParaRPr>
          </a:p>
        </p:txBody>
      </p:sp>
      <p:pic>
        <p:nvPicPr>
          <p:cNvPr id="2" name="그래픽 2">
            <a:extLst>
              <a:ext uri="{FF2B5EF4-FFF2-40B4-BE49-F238E27FC236}">
                <a16:creationId xmlns:a16="http://schemas.microsoft.com/office/drawing/2014/main" id="{F5DEB05E-0F3D-7C47-DEAE-FC162DA9EF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85364" y="670039"/>
            <a:ext cx="3932663" cy="5522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6012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3679203B-C386-BA37-075B-5CF601CBCD73}"/>
              </a:ext>
            </a:extLst>
          </p:cNvPr>
          <p:cNvSpPr txBox="1">
            <a:spLocks/>
          </p:cNvSpPr>
          <p:nvPr/>
        </p:nvSpPr>
        <p:spPr>
          <a:xfrm>
            <a:off x="638882" y="2882060"/>
            <a:ext cx="3735095" cy="13306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6600" b="1" dirty="0" err="1">
                <a:latin typeface="Calibri"/>
                <a:ea typeface="맑은 고딕"/>
                <a:cs typeface="Calibri"/>
              </a:rPr>
              <a:t>JavaScript</a:t>
            </a:r>
          </a:p>
        </p:txBody>
      </p:sp>
      <p:sp>
        <p:nvSpPr>
          <p:cNvPr id="11" name="부제목 2">
            <a:extLst>
              <a:ext uri="{FF2B5EF4-FFF2-40B4-BE49-F238E27FC236}">
                <a16:creationId xmlns:a16="http://schemas.microsoft.com/office/drawing/2014/main" id="{38382819-4F71-0F6A-0F5E-3B32734A45A8}"/>
              </a:ext>
            </a:extLst>
          </p:cNvPr>
          <p:cNvSpPr txBox="1">
            <a:spLocks/>
          </p:cNvSpPr>
          <p:nvPr/>
        </p:nvSpPr>
        <p:spPr>
          <a:xfrm>
            <a:off x="638882" y="4688671"/>
            <a:ext cx="5153319" cy="73981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b="1" dirty="0" err="1">
                <a:solidFill>
                  <a:schemeClr val="accent4"/>
                </a:solidFill>
                <a:latin typeface="Calibri"/>
                <a:ea typeface="맑은 고딕"/>
                <a:cs typeface="Calibri"/>
              </a:rPr>
              <a:t>J</a:t>
            </a:r>
            <a:r>
              <a:rPr lang="ko-KR" altLang="en-US" b="1" dirty="0" err="1">
                <a:latin typeface="Calibri"/>
                <a:ea typeface="맑은 고딕"/>
                <a:cs typeface="Calibri"/>
              </a:rPr>
              <a:t>ava</a:t>
            </a:r>
            <a:r>
              <a:rPr lang="ko-KR" altLang="en-US" b="1" dirty="0" err="1">
                <a:solidFill>
                  <a:schemeClr val="accent4"/>
                </a:solidFill>
                <a:latin typeface="Calibri"/>
                <a:ea typeface="맑은 고딕"/>
                <a:cs typeface="Calibri"/>
              </a:rPr>
              <a:t>S</a:t>
            </a:r>
            <a:r>
              <a:rPr lang="ko-KR" altLang="en-US" b="1" dirty="0" err="1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cript</a:t>
            </a:r>
            <a:endParaRPr lang="ko-KR" altLang="en-US" b="1" dirty="0" err="1">
              <a:latin typeface="Calibri"/>
              <a:ea typeface="맑은 고딕"/>
              <a:cs typeface="Calibri"/>
            </a:endParaRPr>
          </a:p>
          <a:p>
            <a:r>
              <a:rPr lang="ko-KR" altLang="en-US" b="1" dirty="0">
                <a:latin typeface="Calibri"/>
                <a:ea typeface="맑은 고딕"/>
                <a:cs typeface="Calibri"/>
              </a:rPr>
              <a:t>웹 페이지 움직이기</a:t>
            </a:r>
          </a:p>
        </p:txBody>
      </p:sp>
      <p:pic>
        <p:nvPicPr>
          <p:cNvPr id="3" name="그림 3">
            <a:extLst>
              <a:ext uri="{FF2B5EF4-FFF2-40B4-BE49-F238E27FC236}">
                <a16:creationId xmlns:a16="http://schemas.microsoft.com/office/drawing/2014/main" id="{42469EC2-0123-784C-F4E0-11FD2C68C9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7757" y="775607"/>
            <a:ext cx="8875484" cy="5533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052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0359" y="652828"/>
            <a:ext cx="5396279" cy="5396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294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1714500"/>
            <a:ext cx="7620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883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809" y="1148047"/>
            <a:ext cx="9752381" cy="45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601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428625"/>
            <a:ext cx="11430000" cy="600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272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250" y="571500"/>
            <a:ext cx="104775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435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D03E3D-DA64-B4BA-453B-B3EBCECD5B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2904" y="2657541"/>
            <a:ext cx="3152255" cy="1325563"/>
          </a:xfrm>
        </p:spPr>
        <p:txBody>
          <a:bodyPr>
            <a:noAutofit/>
          </a:bodyPr>
          <a:lstStyle/>
          <a:p>
            <a:r>
              <a:rPr lang="ko-KR" altLang="en-US" sz="6600" b="1">
                <a:ea typeface="맑은 고딕"/>
                <a:cs typeface="Calibri Light"/>
              </a:rPr>
              <a:t>HTML</a:t>
            </a:r>
            <a:endParaRPr lang="ko-KR" altLang="en-US" sz="6600" b="1"/>
          </a:p>
        </p:txBody>
      </p:sp>
      <p:graphicFrame>
        <p:nvGraphicFramePr>
          <p:cNvPr id="5" name="내용 개체 틀 2">
            <a:extLst>
              <a:ext uri="{FF2B5EF4-FFF2-40B4-BE49-F238E27FC236}">
                <a16:creationId xmlns:a16="http://schemas.microsoft.com/office/drawing/2014/main" id="{CC211DC6-2741-B0AA-E0E3-120E5B99B155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884056" y="1254125"/>
          <a:ext cx="6351815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423032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2E4BC6-0DFE-51F5-D7D6-BD4A8CF789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358141"/>
            <a:ext cx="10515600" cy="94266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/>
            <a:r>
              <a:rPr lang="en-US" altLang="ko-KR" sz="52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Semantic Markup</a:t>
            </a:r>
          </a:p>
        </p:txBody>
      </p:sp>
      <p:pic>
        <p:nvPicPr>
          <p:cNvPr id="4" name="그림 4">
            <a:extLst>
              <a:ext uri="{FF2B5EF4-FFF2-40B4-BE49-F238E27FC236}">
                <a16:creationId xmlns:a16="http://schemas.microsoft.com/office/drawing/2014/main" id="{2AFBAEB9-5321-4DC5-3FD5-5CF418E6D6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8099" y="557189"/>
            <a:ext cx="8775801" cy="4629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992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0">
            <a:extLst>
              <a:ext uri="{FF2B5EF4-FFF2-40B4-BE49-F238E27FC236}">
                <a16:creationId xmlns:a16="http://schemas.microsoft.com/office/drawing/2014/main" id="{6C4028FD-8BAA-4A19-BFDE-594D991B755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그림 16">
            <a:extLst>
              <a:ext uri="{FF2B5EF4-FFF2-40B4-BE49-F238E27FC236}">
                <a16:creationId xmlns:a16="http://schemas.microsoft.com/office/drawing/2014/main" id="{B9E014C9-8B4C-03CE-EF66-45A0948BE2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1229" y="2557129"/>
            <a:ext cx="7380248" cy="1743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633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5">
            <a:extLst>
              <a:ext uri="{FF2B5EF4-FFF2-40B4-BE49-F238E27FC236}">
                <a16:creationId xmlns:a16="http://schemas.microsoft.com/office/drawing/2014/main" id="{B52CB6AD-20A9-8BAC-22C4-16D3A0E320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03204" y="643466"/>
            <a:ext cx="8985591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08180"/>
      </p:ext>
    </p:extLst>
  </p:cSld>
  <p:clrMapOvr>
    <a:masterClrMapping/>
  </p:clrMapOvr>
  <p:transition spd="slow">
    <p:wip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4" descr="상자, 벽돌이(가) 표시된 사진&#10;&#10;자동 생성된 설명">
            <a:extLst>
              <a:ext uri="{FF2B5EF4-FFF2-40B4-BE49-F238E27FC236}">
                <a16:creationId xmlns:a16="http://schemas.microsoft.com/office/drawing/2014/main" id="{C4880187-1081-8142-09CA-36AF8183CD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6552" y="643467"/>
            <a:ext cx="7378895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0110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4" descr="텍스트, 상자이(가) 표시된 사진&#10;&#10;자동 생성된 설명">
            <a:extLst>
              <a:ext uri="{FF2B5EF4-FFF2-40B4-BE49-F238E27FC236}">
                <a16:creationId xmlns:a16="http://schemas.microsoft.com/office/drawing/2014/main" id="{432C7691-729B-E5DE-D806-A6F89BB68F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6552" y="643466"/>
            <a:ext cx="7378896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932073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333375"/>
            <a:ext cx="9753600" cy="619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976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4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그림 5">
            <a:extLst>
              <a:ext uri="{FF2B5EF4-FFF2-40B4-BE49-F238E27FC236}">
                <a16:creationId xmlns:a16="http://schemas.microsoft.com/office/drawing/2014/main" id="{2E7A1E58-1BC6-A3E0-6F7C-CFA411E7F2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425"/>
          <a:stretch/>
        </p:blipFill>
        <p:spPr>
          <a:xfrm>
            <a:off x="-9273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4002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8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92E85105-DF38-2CD5-48E7-39DF91DEE7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021" y="643466"/>
            <a:ext cx="10037958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848278"/>
      </p:ext>
    </p:extLst>
  </p:cSld>
  <p:clrMapOvr>
    <a:masterClrMapping/>
  </p:clrMapOvr>
  <p:transition spd="slow">
    <p:push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3E8D775A-8499-26A3-3D81-4DFA74508B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91" y="1450103"/>
            <a:ext cx="12187818" cy="3782818"/>
          </a:xfrm>
        </p:spPr>
      </p:pic>
    </p:spTree>
    <p:extLst>
      <p:ext uri="{BB962C8B-B14F-4D97-AF65-F5344CB8AC3E}">
        <p14:creationId xmlns:p14="http://schemas.microsoft.com/office/powerpoint/2010/main" val="1947020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 rot="0">
            <a:off x="810260" y="391160"/>
            <a:ext cx="10516235" cy="132651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 lang="ko-KR" altLang="en-US" sz="4800" b="1">
                <a:latin typeface="Calibri" charset="0"/>
                <a:ea typeface="맑은 고딕" charset="0"/>
                <a:cs typeface="Calibri" charset="0"/>
              </a:rPr>
              <a:t>&lt;meta&gt;</a:t>
            </a:r>
            <a:endParaRPr lang="ko-KR" altLang="en-US" sz="4800" b="1">
              <a:latin typeface="Calibri" charset="0"/>
              <a:ea typeface="맑은 고딕" charset="0"/>
              <a:cs typeface="Calibri" charset="0"/>
            </a:endParaRPr>
          </a:p>
        </p:txBody>
      </p:sp>
      <p:grpSp>
        <p:nvGrpSpPr>
          <p:cNvPr id="5" name="다이어그램 16"/>
          <p:cNvGrpSpPr/>
          <p:nvPr/>
        </p:nvGrpSpPr>
        <p:grpSpPr>
          <a:xfrm rot="0">
            <a:off x="838200" y="1825625"/>
            <a:ext cx="10516235" cy="4352290"/>
            <a:chOff x="838200" y="1825625"/>
            <a:chExt cx="10516235" cy="4352290"/>
          </a:xfrm>
        </p:grpSpPr>
        <p:sp>
          <p:nvSpPr>
            <p:cNvPr id="4" name="다이어그램 12"/>
            <p:cNvSpPr>
              <a:spLocks/>
            </p:cNvSpPr>
            <p:nvPr/>
          </p:nvSpPr>
          <p:spPr>
            <a:xfrm rot="0">
              <a:off x="838200" y="1826895"/>
              <a:ext cx="10516235" cy="975360"/>
            </a:xfrm>
            <a:prstGeom prst="roundRect"/>
            <a:ln w="12700" cap="flat" cmpd="sng">
              <a:solidFill>
                <a:schemeClr val="lt1">
                  <a:alpha val="100000"/>
                </a:schemeClr>
              </a:solidFill>
              <a:prstDash val="solid"/>
            </a:ln>
          </p:spPr>
          <p:style>
            <a:lnRef idx="2">
              <a:schemeClr val="lt1"/>
            </a:lnRef>
            <a:fillRef idx="1">
              <a:schemeClr val="accent1"/>
            </a:fillRef>
            <a:effectRef idx="0">
              <a:srgbClr val="000000"/>
            </a:effectRef>
            <a:fontRef idx="minor">
              <a:schemeClr val="lt1"/>
            </a:fontRef>
          </p:style>
          <p:txBody>
            <a:bodyPr wrap="square" lIns="72390" tIns="72390" rIns="72390" bIns="72390" numCol="1" vert="horz" anchor="ctr" upright="1">
              <a:noAutofit/>
            </a:bodyPr>
            <a:lstStyle/>
            <a:p>
              <a:pPr marL="0" indent="0" rtl="0" algn="l" latinLnBrk="0">
                <a:buFontTx/>
                <a:buNone/>
              </a:pPr>
              <a:r>
                <a:rPr lang="ko-KR" altLang="en-US" sz="1900">
                  <a:latin typeface="맑은 고딕" charset="0"/>
                  <a:ea typeface="맑은 고딕" charset="0"/>
                  <a:cs typeface="+mn-cs"/>
                </a:rPr>
                <a:t>1.</a:t>
              </a:r>
              <a:r>
                <a:rPr lang="ko-KR" altLang="en-US" sz="1900">
                  <a:latin typeface="맑은 고딕" charset="0"/>
                </a:rPr>
                <a:t> </a:t>
              </a:r>
              <a:r>
                <a:rPr lang="ko-KR" sz="1900"/>
                <a:t>문서에 대한 정보 </a:t>
              </a:r>
              <a:r>
                <a:rPr lang="ko-KR" sz="1900" b="1"/>
                <a:t>(metadata)</a:t>
              </a:r>
              <a:r>
                <a:rPr lang="ko-KR" sz="1900"/>
                <a:t>를 정의할 때 사용한다.</a:t>
              </a:r>
              <a:endParaRPr lang="ko-KR" altLang="en-US" sz="1900"/>
            </a:p>
          </p:txBody>
        </p:sp>
        <p:sp>
          <p:nvSpPr>
            <p:cNvPr id="6" name="다이어그램 13"/>
            <p:cNvSpPr>
              <a:spLocks/>
            </p:cNvSpPr>
            <p:nvPr/>
          </p:nvSpPr>
          <p:spPr>
            <a:xfrm rot="0">
              <a:off x="838200" y="2951480"/>
              <a:ext cx="10516235" cy="975360"/>
            </a:xfrm>
            <a:prstGeom prst="roundRect"/>
            <a:ln w="12700" cap="flat" cmpd="sng">
              <a:solidFill>
                <a:schemeClr val="lt1">
                  <a:alpha val="100000"/>
                </a:schemeClr>
              </a:solidFill>
              <a:prstDash val="solid"/>
            </a:ln>
          </p:spPr>
          <p:style>
            <a:lnRef idx="2">
              <a:schemeClr val="lt1"/>
            </a:lnRef>
            <a:fillRef idx="1">
              <a:schemeClr val="accent1"/>
            </a:fillRef>
            <a:effectRef idx="0">
              <a:srgbClr val="000000"/>
            </a:effectRef>
            <a:fontRef idx="minor">
              <a:schemeClr val="lt1"/>
            </a:fontRef>
          </p:style>
          <p:txBody>
            <a:bodyPr wrap="square" lIns="72390" tIns="72390" rIns="72390" bIns="72390" numCol="1" vert="horz" anchor="ctr" upright="1">
              <a:noAutofit/>
            </a:bodyPr>
            <a:lstStyle/>
            <a:p>
              <a:pPr marL="0" indent="0" rtl="0" algn="l" latinLnBrk="0">
                <a:buFontTx/>
                <a:buNone/>
              </a:pPr>
              <a:r>
                <a:rPr lang="ko-KR" altLang="en-US" sz="1900">
                  <a:latin typeface="맑은 고딕" charset="0"/>
                  <a:ea typeface="맑은 고딕" charset="0"/>
                  <a:cs typeface="+mn-cs"/>
                </a:rPr>
                <a:t>2.</a:t>
              </a:r>
              <a:r>
                <a:rPr lang="ko-KR" altLang="en-US" sz="1900">
                  <a:latin typeface="맑은 고딕" charset="0"/>
                </a:rPr>
                <a:t> </a:t>
              </a:r>
              <a:r>
                <a:rPr lang="ko-KR" sz="1900"/>
                <a:t>브라우저, 검색 엔진, 웹 서비스에 사용된다.</a:t>
              </a:r>
              <a:endParaRPr lang="ko-KR" altLang="en-US" sz="1900"/>
            </a:p>
          </p:txBody>
        </p:sp>
        <p:sp>
          <p:nvSpPr>
            <p:cNvPr id="7" name="다이어그램 14"/>
            <p:cNvSpPr>
              <a:spLocks/>
            </p:cNvSpPr>
            <p:nvPr/>
          </p:nvSpPr>
          <p:spPr>
            <a:xfrm rot="0">
              <a:off x="838200" y="4076065"/>
              <a:ext cx="10516235" cy="975360"/>
            </a:xfrm>
            <a:prstGeom prst="roundRect"/>
            <a:ln w="12700" cap="flat" cmpd="sng">
              <a:solidFill>
                <a:schemeClr val="lt1">
                  <a:alpha val="100000"/>
                </a:schemeClr>
              </a:solidFill>
              <a:prstDash val="solid"/>
            </a:ln>
          </p:spPr>
          <p:style>
            <a:lnRef idx="2">
              <a:schemeClr val="lt1"/>
            </a:lnRef>
            <a:fillRef idx="1">
              <a:schemeClr val="accent1"/>
            </a:fillRef>
            <a:effectRef idx="0">
              <a:srgbClr val="000000"/>
            </a:effectRef>
            <a:fontRef idx="minor">
              <a:schemeClr val="lt1"/>
            </a:fontRef>
          </p:style>
          <p:txBody>
            <a:bodyPr wrap="square" lIns="72390" tIns="72390" rIns="72390" bIns="72390" numCol="1" vert="horz" anchor="ctr" upright="1">
              <a:noAutofit/>
            </a:bodyPr>
            <a:lstStyle/>
            <a:p>
              <a:pPr marL="0" indent="0" rtl="0" algn="l" latinLnBrk="0">
                <a:buFontTx/>
                <a:buNone/>
              </a:pPr>
              <a:r>
                <a:rPr lang="en-US" altLang="ko-KR" sz="1900" b="1">
                  <a:latin typeface="맑은 고딕" charset="0"/>
                  <a:ea typeface="맑은 고딕" charset="0"/>
                  <a:cs typeface="+mn-cs"/>
                </a:rPr>
                <a:t>3.</a:t>
              </a:r>
              <a:r>
                <a:rPr lang="en-US" altLang="ko-KR" sz="1900" b="1">
                  <a:latin typeface="맑은 고딕" charset="0"/>
                </a:rPr>
                <a:t> </a:t>
              </a:r>
              <a:r>
                <a:rPr lang="ko-KR" sz="1900" b="1"/>
                <a:t>&lt;meta&gt;</a:t>
              </a:r>
              <a:r>
                <a:rPr lang="ko-KR" sz="1900"/>
                <a:t>요소는 항상 </a:t>
              </a:r>
              <a:r>
                <a:rPr lang="ko-KR" sz="1900" b="1"/>
                <a:t>&lt;head&gt;</a:t>
              </a:r>
              <a:r>
                <a:rPr lang="ko-KR" sz="1900"/>
                <a:t>요소 내부에 있어야 한다.</a:t>
              </a:r>
              <a:endParaRPr lang="ko-KR" altLang="en-US" sz="1900"/>
            </a:p>
          </p:txBody>
        </p:sp>
        <p:sp>
          <p:nvSpPr>
            <p:cNvPr id="8" name="다이어그램 15"/>
            <p:cNvSpPr>
              <a:spLocks/>
            </p:cNvSpPr>
            <p:nvPr/>
          </p:nvSpPr>
          <p:spPr>
            <a:xfrm rot="0">
              <a:off x="838200" y="5200650"/>
              <a:ext cx="10516235" cy="975360"/>
            </a:xfrm>
            <a:prstGeom prst="roundRect"/>
            <a:ln w="12700" cap="flat" cmpd="sng">
              <a:solidFill>
                <a:schemeClr val="lt1">
                  <a:alpha val="100000"/>
                </a:schemeClr>
              </a:solidFill>
              <a:prstDash val="solid"/>
            </a:ln>
          </p:spPr>
          <p:style>
            <a:lnRef idx="2">
              <a:schemeClr val="lt1"/>
            </a:lnRef>
            <a:fillRef idx="1">
              <a:schemeClr val="accent1"/>
            </a:fillRef>
            <a:effectRef idx="0">
              <a:srgbClr val="000000"/>
            </a:effectRef>
            <a:fontRef idx="minor">
              <a:schemeClr val="lt1"/>
            </a:fontRef>
          </p:style>
          <p:txBody>
            <a:bodyPr wrap="square" lIns="72390" tIns="72390" rIns="72390" bIns="72390" numCol="1" vert="horz" anchor="ctr" upright="1">
              <a:noAutofit/>
            </a:bodyPr>
            <a:lstStyle/>
            <a:p>
              <a:pPr marL="0" indent="0" rtl="0" algn="l" latinLnBrk="0">
                <a:buFontTx/>
                <a:buNone/>
              </a:pPr>
              <a:r>
                <a:rPr lang="en-US" altLang="ko-KR" sz="1900" b="1">
                  <a:latin typeface="맑은 고딕" charset="0"/>
                  <a:ea typeface="맑은 고딕" charset="0"/>
                  <a:cs typeface="+mn-cs"/>
                </a:rPr>
                <a:t>4.</a:t>
              </a:r>
              <a:r>
                <a:rPr lang="en-US" altLang="ko-KR" sz="1900" b="1">
                  <a:latin typeface="맑은 고딕" charset="0"/>
                </a:rPr>
                <a:t> </a:t>
              </a:r>
              <a:r>
                <a:rPr lang="ko-KR" sz="1900" b="1"/>
                <a:t>&lt;meta&gt;</a:t>
              </a:r>
              <a:r>
                <a:rPr lang="ko-KR" sz="1900"/>
                <a:t> Tag안에 </a:t>
              </a:r>
              <a:r>
                <a:rPr lang="ko-KR" sz="1900" b="1"/>
                <a:t>'name, http-equiv' </a:t>
              </a:r>
              <a:r>
                <a:rPr lang="ko-KR" sz="1900"/>
                <a:t>속성이 있다면,content 속성이 </a:t>
              </a:r>
              <a:r>
                <a:rPr lang="ko-KR" altLang="en-US" sz="1900">
                  <a:latin typeface="맑은 고딕" charset="0"/>
                </a:rPr>
                <a:t>반드시 함께</a:t>
              </a:r>
              <a:r>
                <a:rPr lang="ko-KR" sz="1900"/>
                <a:t> 명시 되어야 한다. </a:t>
              </a:r>
              <a:endParaRPr lang="ko-KR" altLang="en-US" sz="1900"/>
            </a:p>
          </p:txBody>
        </p:sp>
      </p:grpSp>
    </p:spTree>
    <p:extLst>
      <p:ext uri="{BB962C8B-B14F-4D97-AF65-F5344CB8AC3E}">
        <p14:creationId xmlns:p14="http://schemas.microsoft.com/office/powerpoint/2010/main" val="18226511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4">
            <a:extLst>
              <a:ext uri="{FF2B5EF4-FFF2-40B4-BE49-F238E27FC236}">
                <a16:creationId xmlns:a16="http://schemas.microsoft.com/office/drawing/2014/main" id="{1B691051-3EF6-E4AC-F691-B63FACB4E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7" y="1821471"/>
            <a:ext cx="12184564" cy="3215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5669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4">
            <a:extLst>
              <a:ext uri="{FF2B5EF4-FFF2-40B4-BE49-F238E27FC236}">
                <a16:creationId xmlns:a16="http://schemas.microsoft.com/office/drawing/2014/main" id="{21E100F4-A0B9-3B00-D35C-DBE586C93F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2038601"/>
            <a:ext cx="10905066" cy="278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2289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4" descr="텍스트, 운동경기, 스포츠이(가) 표시된 사진&#10;&#10;자동 생성된 설명">
            <a:extLst>
              <a:ext uri="{FF2B5EF4-FFF2-40B4-BE49-F238E27FC236}">
                <a16:creationId xmlns:a16="http://schemas.microsoft.com/office/drawing/2014/main" id="{6D7C7697-932E-27A3-E298-663C1D1D74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384300"/>
            <a:ext cx="10905066" cy="4089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9191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1F94A86-ACBA-CA8E-4C36-574AB67CDE66}"/>
              </a:ext>
            </a:extLst>
          </p:cNvPr>
          <p:cNvSpPr txBox="1"/>
          <p:nvPr/>
        </p:nvSpPr>
        <p:spPr>
          <a:xfrm>
            <a:off x="3528963" y="4680148"/>
            <a:ext cx="5143144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2400" b="1">
                <a:ea typeface="맑은 고딕"/>
              </a:rPr>
              <a:t>개발자 도구</a:t>
            </a:r>
            <a:endParaRPr lang="ko-KR" sz="2400" b="1">
              <a:ea typeface="맑은 고딕" panose="020B0503020000020004" pitchFamily="34" charset="-127"/>
            </a:endParaRPr>
          </a:p>
          <a:p>
            <a:pPr algn="ctr"/>
            <a:endParaRPr lang="ko-KR" altLang="en-US" sz="2400" b="1">
              <a:ea typeface="맑은 고딕"/>
            </a:endParaRPr>
          </a:p>
          <a:p>
            <a:pPr algn="ctr"/>
            <a:r>
              <a:rPr lang="ko-KR" altLang="en-US" sz="2400" b="1" err="1">
                <a:ea typeface="맑은 고딕"/>
              </a:rPr>
              <a:t>Window</a:t>
            </a:r>
            <a:r>
              <a:rPr lang="ko-KR" altLang="en-US" sz="2400" b="1">
                <a:ea typeface="맑은 고딕"/>
              </a:rPr>
              <a:t> : F12</a:t>
            </a:r>
          </a:p>
          <a:p>
            <a:pPr algn="ctr"/>
            <a:r>
              <a:rPr lang="ko-KR" altLang="en-US" sz="2400" b="1">
                <a:ea typeface="맑은 고딕"/>
              </a:rPr>
              <a:t>MAC : </a:t>
            </a:r>
            <a:r>
              <a:rPr lang="ko-KR" altLang="en-US" sz="2400" b="1" err="1">
                <a:ea typeface="맑은 고딕"/>
              </a:rPr>
              <a:t>Option</a:t>
            </a:r>
            <a:r>
              <a:rPr lang="ko-KR" altLang="en-US" sz="2400" b="1">
                <a:ea typeface="맑은 고딕"/>
              </a:rPr>
              <a:t> + </a:t>
            </a:r>
            <a:r>
              <a:rPr lang="ko-KR" altLang="en-US" sz="2400" b="1" err="1">
                <a:ea typeface="맑은 고딕"/>
              </a:rPr>
              <a:t>Command</a:t>
            </a:r>
            <a:r>
              <a:rPr lang="ko-KR" altLang="en-US" sz="2400" b="1">
                <a:ea typeface="맑은 고딕"/>
              </a:rPr>
              <a:t> = </a:t>
            </a:r>
            <a:r>
              <a:rPr lang="ko-KR" altLang="en-US" sz="2400" b="1" err="1">
                <a:ea typeface="맑은 고딕"/>
              </a:rPr>
              <a:t>i</a:t>
            </a:r>
            <a:endParaRPr lang="ko-KR" altLang="en-US" sz="2400" b="1">
              <a:ea typeface="맑은 고딕"/>
            </a:endParaRPr>
          </a:p>
        </p:txBody>
      </p:sp>
      <p:pic>
        <p:nvPicPr>
          <p:cNvPr id="7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F5657AE2-6166-C832-F60F-E5E6728BA3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6181" y="534410"/>
            <a:ext cx="7510345" cy="4070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88950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4">
            <a:extLst>
              <a:ext uri="{FF2B5EF4-FFF2-40B4-BE49-F238E27FC236}">
                <a16:creationId xmlns:a16="http://schemas.microsoft.com/office/drawing/2014/main" id="{0812CD83-4B5D-F30B-C718-5A3462A392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72" y="716932"/>
            <a:ext cx="12187456" cy="54289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A4FE5B81-F1C2-6C0D-DDED-C328B322FEED}"/>
              </a:ext>
            </a:extLst>
          </p:cNvPr>
          <p:cNvSpPr/>
          <p:nvPr/>
        </p:nvSpPr>
        <p:spPr>
          <a:xfrm>
            <a:off x="8529300" y="720587"/>
            <a:ext cx="3589118" cy="546600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6190771"/>
      </p:ext>
    </p:extLst>
  </p:cSld>
  <p:clrMapOvr>
    <a:masterClrMapping/>
  </p:clrMapOvr>
  <p:transition spd="slow">
    <p:push dir="u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10">
            <a:extLst>
              <a:ext uri="{FF2B5EF4-FFF2-40B4-BE49-F238E27FC236}">
                <a16:creationId xmlns:a16="http://schemas.microsoft.com/office/drawing/2014/main" id="{19FCF516-907F-903B-C61E-923457B2DA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" b="32057"/>
          <a:stretch/>
        </p:blipFill>
        <p:spPr>
          <a:xfrm>
            <a:off x="672042" y="557190"/>
            <a:ext cx="5346948" cy="5743612"/>
          </a:xfrm>
          <a:prstGeom prst="rect">
            <a:avLst/>
          </a:prstGeom>
        </p:spPr>
      </p:pic>
      <p:pic>
        <p:nvPicPr>
          <p:cNvPr id="8" name="그림 8" descr="테이블이(가) 표시된 사진&#10;&#10;자동 생성된 설명">
            <a:extLst>
              <a:ext uri="{FF2B5EF4-FFF2-40B4-BE49-F238E27FC236}">
                <a16:creationId xmlns:a16="http://schemas.microsoft.com/office/drawing/2014/main" id="{15B1A272-32BE-FCDC-4845-4AAE8983A4C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1" b="36040"/>
          <a:stretch/>
        </p:blipFill>
        <p:spPr>
          <a:xfrm>
            <a:off x="6182942" y="557190"/>
            <a:ext cx="5365590" cy="5743612"/>
          </a:xfrm>
          <a:prstGeom prst="rect">
            <a:avLst/>
          </a:prstGeom>
        </p:spPr>
      </p:pic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42E587E1-AA3D-6771-46A1-E4D683FAE67E}"/>
              </a:ext>
            </a:extLst>
          </p:cNvPr>
          <p:cNvSpPr/>
          <p:nvPr/>
        </p:nvSpPr>
        <p:spPr>
          <a:xfrm>
            <a:off x="5525153" y="2911819"/>
            <a:ext cx="979714" cy="480785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358DB46-FB7F-7595-E198-1CFC307D16FC}"/>
              </a:ext>
            </a:extLst>
          </p:cNvPr>
          <p:cNvSpPr txBox="1"/>
          <p:nvPr/>
        </p:nvSpPr>
        <p:spPr>
          <a:xfrm>
            <a:off x="5527675" y="3437163"/>
            <a:ext cx="1007381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5400" b="1">
                <a:ea typeface="맑은 고딕"/>
              </a:rPr>
              <a:t>F5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5A3877-AD2E-49DA-29B8-9E275A391619}"/>
              </a:ext>
            </a:extLst>
          </p:cNvPr>
          <p:cNvSpPr/>
          <p:nvPr/>
        </p:nvSpPr>
        <p:spPr>
          <a:xfrm>
            <a:off x="8759371" y="1103086"/>
            <a:ext cx="716643" cy="27214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7076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217" y="826843"/>
            <a:ext cx="10474834" cy="5275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056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6">
            <a:extLst>
              <a:ext uri="{FF2B5EF4-FFF2-40B4-BE49-F238E27FC236}">
                <a16:creationId xmlns:a16="http://schemas.microsoft.com/office/drawing/2014/main" id="{7B9C34D9-1354-EF36-69C6-33E2590A0A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26"/>
          <a:stretch/>
        </p:blipFill>
        <p:spPr>
          <a:xfrm>
            <a:off x="643467" y="743960"/>
            <a:ext cx="10905066" cy="5370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0868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571" y="1143285"/>
            <a:ext cx="9142857" cy="45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576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438150"/>
            <a:ext cx="11430000" cy="598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270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7" descr="/Users/jin/Library/Group Containers/L48J367XN4.com.infraware.PolarisOffice/EngineTemp/93341/fImage923822159915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12192635" cy="6858635"/>
          </a:xfrm>
          <a:prstGeom prst="rect"/>
          <a:noFill/>
        </p:spPr>
      </p:pic>
    </p:spTree>
    <p:extLst>
      <p:ext uri="{BB962C8B-B14F-4D97-AF65-F5344CB8AC3E}">
        <p14:creationId xmlns:p14="http://schemas.microsoft.com/office/powerpoint/2010/main" val="3843863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/Users/jin/Library/Group Containers/L48J367XN4.com.infraware.PolarisOffice/EngineTemp/93341/image18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-1905" y="1776730"/>
            <a:ext cx="12200255" cy="3251835"/>
          </a:xfrm>
          <a:prstGeom prst="rect"/>
          <a:noFill/>
        </p:spPr>
      </p:pic>
    </p:spTree>
    <p:extLst>
      <p:ext uri="{BB962C8B-B14F-4D97-AF65-F5344CB8AC3E}">
        <p14:creationId xmlns:p14="http://schemas.microsoft.com/office/powerpoint/2010/main" val="41983754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0" y="1066800"/>
            <a:ext cx="9525000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759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Polaris Office Slide</Application>
  <AppVersion>12.000</AppVersion>
  <Characters>0</Characters>
  <CharactersWithSpaces>0</CharactersWithSpaces>
  <DocSecurity>0</DocSecurity>
  <HyperlinksChanged>false</HyperlinksChanged>
  <Lines>0</Lines>
  <LinksUpToDate>false</LinksUpToDate>
  <Pages>40</Pages>
  <Paragraphs>29</Paragraphs>
  <Words>88</Words>
  <TotalTime>0</TotalTime>
  <MMClips>0</MMClips>
  <ScaleCrop>false</ScaleCrop>
  <HeadingPairs>
    <vt:vector size="2" baseType="variant">
      <vt:variant>
        <vt:lpstr>Title</vt:lpstr>
      </vt:variant>
      <vt:variant>
        <vt:i4>1</vt:i4>
      </vt:variant>
    </vt:vector>
  </HeadingPairs>
  <TitlesOfParts>
    <vt:vector size="1" baseType="lpstr">
      <vt:lpstr>Title text</vt:lpstr>
    </vt:vector>
  </TitlesOfParts>
  <SharedDoc>false</SharedDoc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3</cp:revision>
  <cp:lastModifiedBy>Lee Yejin</cp:lastModifiedBy>
  <dc:title>PowerPoint 프레젠테이션</dc:title>
  <dcterms:modified xsi:type="dcterms:W3CDTF">2022-11-28T09:42:33Z</dcterms:modified>
</cp:coreProperties>
</file>